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256" r:id="rId2"/>
    <p:sldId id="380" r:id="rId3"/>
    <p:sldId id="423" r:id="rId4"/>
    <p:sldId id="410" r:id="rId5"/>
    <p:sldId id="408" r:id="rId6"/>
    <p:sldId id="395" r:id="rId7"/>
    <p:sldId id="394" r:id="rId8"/>
    <p:sldId id="409" r:id="rId9"/>
    <p:sldId id="291" r:id="rId10"/>
    <p:sldId id="351" r:id="rId11"/>
    <p:sldId id="369" r:id="rId12"/>
    <p:sldId id="379" r:id="rId13"/>
    <p:sldId id="355" r:id="rId14"/>
    <p:sldId id="357" r:id="rId15"/>
    <p:sldId id="320" r:id="rId16"/>
    <p:sldId id="421" r:id="rId17"/>
    <p:sldId id="420" r:id="rId18"/>
    <p:sldId id="360" r:id="rId19"/>
    <p:sldId id="362" r:id="rId20"/>
    <p:sldId id="363" r:id="rId21"/>
    <p:sldId id="386" r:id="rId22"/>
    <p:sldId id="295" r:id="rId23"/>
    <p:sldId id="387" r:id="rId24"/>
    <p:sldId id="414" r:id="rId25"/>
    <p:sldId id="324" r:id="rId26"/>
    <p:sldId id="375" r:id="rId27"/>
    <p:sldId id="415" r:id="rId28"/>
    <p:sldId id="393" r:id="rId29"/>
    <p:sldId id="417" r:id="rId30"/>
    <p:sldId id="418" r:id="rId31"/>
    <p:sldId id="419" r:id="rId32"/>
    <p:sldId id="403" r:id="rId33"/>
    <p:sldId id="405" r:id="rId34"/>
    <p:sldId id="412" r:id="rId35"/>
    <p:sldId id="416" r:id="rId36"/>
    <p:sldId id="406" r:id="rId37"/>
    <p:sldId id="372" r:id="rId38"/>
  </p:sldIdLst>
  <p:sldSz cx="9906000" cy="6858000" type="A4"/>
  <p:notesSz cx="6815138" cy="9942513"/>
  <p:defaultTextStyle>
    <a:defPPr>
      <a:defRPr lang="en-GB"/>
    </a:defPPr>
    <a:lvl1pPr algn="l"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3C"/>
    <a:srgbClr val="F1F8F9"/>
    <a:srgbClr val="EAF5F6"/>
    <a:srgbClr val="D9EDEF"/>
    <a:srgbClr val="036CAD"/>
    <a:srgbClr val="049BF8"/>
    <a:srgbClr val="0487D8"/>
    <a:srgbClr val="F7FA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81"/>
  </p:normalViewPr>
  <p:slideViewPr>
    <p:cSldViewPr>
      <p:cViewPr varScale="1">
        <p:scale>
          <a:sx n="107" d="100"/>
          <a:sy n="107" d="100"/>
        </p:scale>
        <p:origin x="304" y="176"/>
      </p:cViewPr>
      <p:guideLst>
        <p:guide orient="horz" pos="2160"/>
        <p:guide pos="312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527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5603" name="Rectangle 3"/>
          <p:cNvSpPr>
            <a:spLocks noGrp="1" noChangeArrowheads="1"/>
          </p:cNvSpPr>
          <p:nvPr>
            <p:ph type="dt" idx="1"/>
          </p:nvPr>
        </p:nvSpPr>
        <p:spPr bwMode="auto">
          <a:xfrm>
            <a:off x="3860800" y="0"/>
            <a:ext cx="295275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717550" y="746125"/>
            <a:ext cx="5381625" cy="3727450"/>
          </a:xfrm>
          <a:prstGeom prst="rect">
            <a:avLst/>
          </a:prstGeom>
          <a:noFill/>
          <a:ln w="9525">
            <a:solidFill>
              <a:srgbClr val="000000"/>
            </a:solidFill>
            <a:miter lim="800000"/>
            <a:headEnd/>
            <a:tailEnd/>
          </a:ln>
        </p:spPr>
      </p:sp>
      <p:sp>
        <p:nvSpPr>
          <p:cNvPr id="25605" name="Rectangle 5"/>
          <p:cNvSpPr>
            <a:spLocks noGrp="1" noChangeArrowheads="1"/>
          </p:cNvSpPr>
          <p:nvPr>
            <p:ph type="body" sz="quarter" idx="3"/>
          </p:nvPr>
        </p:nvSpPr>
        <p:spPr bwMode="auto">
          <a:xfrm>
            <a:off x="681038" y="4722813"/>
            <a:ext cx="5453062" cy="44735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5606" name="Rectangle 6"/>
          <p:cNvSpPr>
            <a:spLocks noGrp="1" noChangeArrowheads="1"/>
          </p:cNvSpPr>
          <p:nvPr>
            <p:ph type="ftr" sz="quarter" idx="4"/>
          </p:nvPr>
        </p:nvSpPr>
        <p:spPr bwMode="auto">
          <a:xfrm>
            <a:off x="0" y="9444038"/>
            <a:ext cx="29527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5607" name="Rectangle 7"/>
          <p:cNvSpPr>
            <a:spLocks noGrp="1" noChangeArrowheads="1"/>
          </p:cNvSpPr>
          <p:nvPr>
            <p:ph type="sldNum" sz="quarter" idx="5"/>
          </p:nvPr>
        </p:nvSpPr>
        <p:spPr bwMode="auto">
          <a:xfrm>
            <a:off x="3860800" y="9444038"/>
            <a:ext cx="295275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15FB13E-1666-C745-850F-1D29D054EA64}"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57212" y="5349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5" name="Rectangle 4"/>
          <p:cNvSpPr>
            <a:spLocks noChangeArrowheads="1"/>
          </p:cNvSpPr>
          <p:nvPr userDrawn="1"/>
        </p:nvSpPr>
        <p:spPr bwMode="auto">
          <a:xfrm>
            <a:off x="0" y="0"/>
            <a:ext cx="9906000" cy="6858000"/>
          </a:xfrm>
          <a:prstGeom prst="rect">
            <a:avLst/>
          </a:prstGeom>
          <a:solidFill>
            <a:srgbClr val="036CAD"/>
          </a:solidFill>
          <a:ln w="9525">
            <a:noFill/>
            <a:miter lim="800000"/>
            <a:headEnd/>
            <a:tailEnd/>
          </a:ln>
          <a:effectLst/>
        </p:spPr>
        <p:txBody>
          <a:bodyPr wrap="none" anchor="ctr">
            <a:prstTxWarp prst="textNoShape">
              <a:avLst/>
            </a:prstTxWarp>
          </a:bodyPr>
          <a:lstStyle/>
          <a:p>
            <a:pPr>
              <a:defRPr/>
            </a:pPr>
            <a:endParaRPr lang="en-US"/>
          </a:p>
        </p:txBody>
      </p:sp>
      <p:sp>
        <p:nvSpPr>
          <p:cNvPr id="6" name="AutoShape 8"/>
          <p:cNvSpPr>
            <a:spLocks noChangeArrowheads="1"/>
          </p:cNvSpPr>
          <p:nvPr userDrawn="1"/>
        </p:nvSpPr>
        <p:spPr bwMode="auto">
          <a:xfrm>
            <a:off x="8458200" y="0"/>
            <a:ext cx="685800" cy="685800"/>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7" name="AutoShape 9"/>
          <p:cNvSpPr>
            <a:spLocks noChangeArrowheads="1"/>
          </p:cNvSpPr>
          <p:nvPr userDrawn="1"/>
        </p:nvSpPr>
        <p:spPr bwMode="auto">
          <a:xfrm>
            <a:off x="6732588" y="1593850"/>
            <a:ext cx="865187" cy="865188"/>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8" name="AutoShape 10"/>
          <p:cNvSpPr>
            <a:spLocks noChangeArrowheads="1"/>
          </p:cNvSpPr>
          <p:nvPr userDrawn="1"/>
        </p:nvSpPr>
        <p:spPr bwMode="auto">
          <a:xfrm>
            <a:off x="4356100" y="2708275"/>
            <a:ext cx="973138" cy="973138"/>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10" name="AutoShape 11"/>
          <p:cNvSpPr>
            <a:spLocks noChangeArrowheads="1"/>
          </p:cNvSpPr>
          <p:nvPr userDrawn="1"/>
        </p:nvSpPr>
        <p:spPr bwMode="auto">
          <a:xfrm>
            <a:off x="5149850" y="4005263"/>
            <a:ext cx="971550" cy="973137"/>
          </a:xfrm>
          <a:prstGeom prst="plus">
            <a:avLst>
              <a:gd name="adj" fmla="val 25000"/>
            </a:avLst>
          </a:prstGeom>
          <a:solidFill>
            <a:srgbClr val="56BDFC"/>
          </a:solidFill>
          <a:ln w="9525">
            <a:no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56BDFC"/>
            </a:extrusionClr>
          </a:sp3d>
        </p:spPr>
        <p:txBody>
          <a:bodyPr wrap="none" anchor="ctr">
            <a:prstTxWarp prst="textNoShape">
              <a:avLst/>
            </a:prstTxWarp>
            <a:flatTx/>
          </a:bodyPr>
          <a:lstStyle/>
          <a:p>
            <a:pPr>
              <a:defRPr/>
            </a:pPr>
            <a:endParaRPr lang="en-US"/>
          </a:p>
        </p:txBody>
      </p:sp>
      <p:sp>
        <p:nvSpPr>
          <p:cNvPr id="11" name="AutoShape 12"/>
          <p:cNvSpPr>
            <a:spLocks noChangeArrowheads="1"/>
          </p:cNvSpPr>
          <p:nvPr userDrawn="1"/>
        </p:nvSpPr>
        <p:spPr bwMode="auto">
          <a:xfrm>
            <a:off x="7812088" y="2636838"/>
            <a:ext cx="866775" cy="865187"/>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12" name="AutoShape 13"/>
          <p:cNvSpPr>
            <a:spLocks noChangeArrowheads="1"/>
          </p:cNvSpPr>
          <p:nvPr userDrawn="1"/>
        </p:nvSpPr>
        <p:spPr bwMode="auto">
          <a:xfrm>
            <a:off x="7380288" y="765175"/>
            <a:ext cx="685800" cy="685800"/>
          </a:xfrm>
          <a:prstGeom prst="plus">
            <a:avLst>
              <a:gd name="adj" fmla="val 25000"/>
            </a:avLst>
          </a:prstGeom>
          <a:solidFill>
            <a:srgbClr val="56BDFC"/>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56BDFC"/>
            </a:extrusionClr>
          </a:sp3d>
        </p:spPr>
        <p:txBody>
          <a:bodyPr wrap="none" anchor="ctr">
            <a:prstTxWarp prst="textNoShape">
              <a:avLst/>
            </a:prstTxWarp>
            <a:flatTx/>
          </a:bodyPr>
          <a:lstStyle/>
          <a:p>
            <a:pPr>
              <a:defRPr/>
            </a:pPr>
            <a:endParaRPr lang="en-US"/>
          </a:p>
        </p:txBody>
      </p:sp>
      <p:sp>
        <p:nvSpPr>
          <p:cNvPr id="13" name="AutoShape 14"/>
          <p:cNvSpPr>
            <a:spLocks noChangeArrowheads="1"/>
          </p:cNvSpPr>
          <p:nvPr userDrawn="1"/>
        </p:nvSpPr>
        <p:spPr bwMode="auto">
          <a:xfrm>
            <a:off x="8027988" y="4868863"/>
            <a:ext cx="865187" cy="865187"/>
          </a:xfrm>
          <a:prstGeom prst="plus">
            <a:avLst>
              <a:gd name="adj" fmla="val 25000"/>
            </a:avLst>
          </a:prstGeom>
          <a:solidFill>
            <a:srgbClr val="56BDFC"/>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56BDFC"/>
            </a:extrusionClr>
          </a:sp3d>
        </p:spPr>
        <p:txBody>
          <a:bodyPr wrap="none" anchor="ctr">
            <a:prstTxWarp prst="textNoShape">
              <a:avLst/>
            </a:prstTxWarp>
            <a:flatTx/>
          </a:bodyPr>
          <a:lstStyle/>
          <a:p>
            <a:pPr>
              <a:defRPr/>
            </a:pPr>
            <a:endParaRPr lang="en-US"/>
          </a:p>
        </p:txBody>
      </p:sp>
      <p:sp>
        <p:nvSpPr>
          <p:cNvPr id="14" name="AutoShape 15"/>
          <p:cNvSpPr>
            <a:spLocks noChangeArrowheads="1"/>
          </p:cNvSpPr>
          <p:nvPr userDrawn="1"/>
        </p:nvSpPr>
        <p:spPr bwMode="auto">
          <a:xfrm>
            <a:off x="1403350" y="4437063"/>
            <a:ext cx="1262063" cy="1262062"/>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pic>
        <p:nvPicPr>
          <p:cNvPr id="15" name="Picture 16" descr="noh_logo"/>
          <p:cNvPicPr>
            <a:picLocks noChangeAspect="1" noChangeArrowheads="1"/>
          </p:cNvPicPr>
          <p:nvPr userDrawn="1"/>
        </p:nvPicPr>
        <p:blipFill>
          <a:blip r:embed="rId2"/>
          <a:srcRect/>
          <a:stretch>
            <a:fillRect/>
          </a:stretch>
        </p:blipFill>
        <p:spPr bwMode="auto">
          <a:xfrm>
            <a:off x="0" y="0"/>
            <a:ext cx="2411413" cy="695325"/>
          </a:xfrm>
          <a:prstGeom prst="rect">
            <a:avLst/>
          </a:prstGeom>
          <a:noFill/>
          <a:ln w="9525">
            <a:noFill/>
            <a:miter lim="800000"/>
            <a:headEnd/>
            <a:tailEnd/>
          </a:ln>
        </p:spPr>
      </p:pic>
      <p:sp>
        <p:nvSpPr>
          <p:cNvPr id="16" name="Text Box 17"/>
          <p:cNvSpPr txBox="1">
            <a:spLocks noChangeArrowheads="1"/>
          </p:cNvSpPr>
          <p:nvPr userDrawn="1"/>
        </p:nvSpPr>
        <p:spPr bwMode="auto">
          <a:xfrm>
            <a:off x="3297238" y="6216650"/>
            <a:ext cx="6608762" cy="641350"/>
          </a:xfrm>
          <a:prstGeom prst="rect">
            <a:avLst/>
          </a:prstGeom>
          <a:noFill/>
          <a:ln w="9525">
            <a:noFill/>
            <a:miter lim="800000"/>
            <a:headEnd/>
            <a:tailEnd/>
          </a:ln>
          <a:effectLst/>
        </p:spPr>
        <p:txBody>
          <a:bodyPr>
            <a:prstTxWarp prst="textNoShape">
              <a:avLst/>
            </a:prstTxWarp>
            <a:spAutoFit/>
          </a:bodyPr>
          <a:lstStyle/>
          <a:p>
            <a:pPr algn="r">
              <a:spcBef>
                <a:spcPct val="50000"/>
              </a:spcBef>
              <a:defRPr/>
            </a:pPr>
            <a:r>
              <a:rPr lang="en-GB" sz="3600">
                <a:solidFill>
                  <a:srgbClr val="049BF8"/>
                </a:solidFill>
                <a:latin typeface="Arial Narrow" charset="0"/>
              </a:rPr>
              <a:t>Because your health comes first</a:t>
            </a:r>
          </a:p>
        </p:txBody>
      </p:sp>
      <p:sp>
        <p:nvSpPr>
          <p:cNvPr id="29" name="Title 28"/>
          <p:cNvSpPr>
            <a:spLocks noGrp="1"/>
          </p:cNvSpPr>
          <p:nvPr>
            <p:ph type="ctrTitle"/>
          </p:nvPr>
        </p:nvSpPr>
        <p:spPr>
          <a:xfrm>
            <a:off x="412750" y="4853412"/>
            <a:ext cx="9163050" cy="1222375"/>
          </a:xfrm>
        </p:spPr>
        <p:txBody>
          <a:bodyPr anchor="t"/>
          <a:lstStyle/>
          <a:p>
            <a:r>
              <a:rPr lang="en-US"/>
              <a:t>Click to edit Master title style</a:t>
            </a:r>
          </a:p>
        </p:txBody>
      </p:sp>
      <p:sp>
        <p:nvSpPr>
          <p:cNvPr id="9" name="Subtitle 8"/>
          <p:cNvSpPr>
            <a:spLocks noGrp="1"/>
          </p:cNvSpPr>
          <p:nvPr>
            <p:ph type="subTitle" idx="1"/>
          </p:nvPr>
        </p:nvSpPr>
        <p:spPr>
          <a:xfrm>
            <a:off x="412750" y="3886200"/>
            <a:ext cx="916305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7" name="Date Placeholder 15"/>
          <p:cNvSpPr>
            <a:spLocks noGrp="1"/>
          </p:cNvSpPr>
          <p:nvPr>
            <p:ph type="dt" sz="half" idx="10"/>
          </p:nvPr>
        </p:nvSpPr>
        <p:spPr/>
        <p:txBody>
          <a:bodyPr/>
          <a:lstStyle>
            <a:lvl1pPr algn="l">
              <a:defRPr/>
            </a:lvl1pPr>
          </a:lstStyle>
          <a:p>
            <a:pPr>
              <a:defRPr/>
            </a:pPr>
            <a:fld id="{EA2E4869-CE07-EE40-95E2-8F9BACA82694}" type="datetime1">
              <a:rPr lang="en-US"/>
              <a:pPr>
                <a:defRPr/>
              </a:pPr>
              <a:t>9/10/18</a:t>
            </a:fld>
            <a:endParaRPr lang="en-US"/>
          </a:p>
        </p:txBody>
      </p:sp>
      <p:sp>
        <p:nvSpPr>
          <p:cNvPr id="18" name="Footer Placeholder 1"/>
          <p:cNvSpPr>
            <a:spLocks noGrp="1"/>
          </p:cNvSpPr>
          <p:nvPr>
            <p:ph type="ftr" sz="quarter" idx="11"/>
          </p:nvPr>
        </p:nvSpPr>
        <p:spPr/>
        <p:txBody>
          <a:bodyPr/>
          <a:lstStyle>
            <a:lvl1pPr>
              <a:defRPr>
                <a:solidFill>
                  <a:srgbClr val="D38E27"/>
                </a:solidFill>
              </a:defRPr>
            </a:lvl1pPr>
          </a:lstStyle>
          <a:p>
            <a:pPr>
              <a:defRPr/>
            </a:pPr>
            <a:endParaRPr lang="en-US"/>
          </a:p>
        </p:txBody>
      </p:sp>
      <p:sp>
        <p:nvSpPr>
          <p:cNvPr id="19" name="Slide Number Placeholder 14"/>
          <p:cNvSpPr>
            <a:spLocks noGrp="1"/>
          </p:cNvSpPr>
          <p:nvPr>
            <p:ph type="sldNum" sz="quarter" idx="12"/>
          </p:nvPr>
        </p:nvSpPr>
        <p:spPr>
          <a:xfrm>
            <a:off x="8915400" y="6473825"/>
            <a:ext cx="822325" cy="247650"/>
          </a:xfrm>
        </p:spPr>
        <p:txBody>
          <a:bodyPr/>
          <a:lstStyle>
            <a:lvl1pPr algn="r">
              <a:defRPr/>
            </a:lvl1pPr>
          </a:lstStyle>
          <a:p>
            <a:pPr>
              <a:defRPr/>
            </a:pPr>
            <a:fld id="{A870CF3A-F3EA-E946-9AAA-6E368D4C801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lgn="l">
              <a:defRPr/>
            </a:lvl1pPr>
          </a:lstStyle>
          <a:p>
            <a:pPr>
              <a:defRPr/>
            </a:pPr>
            <a:fld id="{F07AE655-0576-9342-A566-CBE067DCED85}" type="datetime1">
              <a:rPr lang="en-US"/>
              <a:pPr>
                <a:defRPr/>
              </a:pPr>
              <a:t>9/10/18</a:t>
            </a:fld>
            <a:endParaRPr lang="en-US"/>
          </a:p>
        </p:txBody>
      </p:sp>
      <p:sp>
        <p:nvSpPr>
          <p:cNvPr id="5" name="Footer Placeholder 4"/>
          <p:cNvSpPr>
            <a:spLocks noGrp="1"/>
          </p:cNvSpPr>
          <p:nvPr>
            <p:ph type="ftr" sz="quarter" idx="11"/>
          </p:nvPr>
        </p:nvSpPr>
        <p:spPr/>
        <p:txBody>
          <a:bodyPr/>
          <a:lstStyle>
            <a:lvl1pPr>
              <a:defRPr>
                <a:solidFill>
                  <a:srgbClr val="D38E27"/>
                </a:solidFill>
              </a:defRPr>
            </a:lvl1pPr>
          </a:lstStyle>
          <a:p>
            <a:pPr>
              <a:defRPr/>
            </a:pPr>
            <a:endParaRPr lang="en-US"/>
          </a:p>
        </p:txBody>
      </p:sp>
      <p:sp>
        <p:nvSpPr>
          <p:cNvPr id="6" name="Slide Number Placeholder 5"/>
          <p:cNvSpPr>
            <a:spLocks noGrp="1"/>
          </p:cNvSpPr>
          <p:nvPr>
            <p:ph type="sldNum" sz="quarter" idx="12"/>
          </p:nvPr>
        </p:nvSpPr>
        <p:spPr/>
        <p:txBody>
          <a:bodyPr/>
          <a:lstStyle>
            <a:lvl1pPr algn="r">
              <a:defRPr/>
            </a:lvl1pPr>
          </a:lstStyle>
          <a:p>
            <a:pPr>
              <a:defRPr/>
            </a:pPr>
            <a:fld id="{80EA6DEB-3D3B-564E-9BDC-924B7D89122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9500" y="549277"/>
            <a:ext cx="1981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0" y="549277"/>
            <a:ext cx="67691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lgn="l">
              <a:defRPr/>
            </a:lvl1pPr>
          </a:lstStyle>
          <a:p>
            <a:pPr>
              <a:defRPr/>
            </a:pPr>
            <a:fld id="{0656C715-B09D-A54B-A62E-B95E2BC8BE86}" type="datetime1">
              <a:rPr lang="en-US"/>
              <a:pPr>
                <a:defRPr/>
              </a:pPr>
              <a:t>9/10/18</a:t>
            </a:fld>
            <a:endParaRPr lang="en-US"/>
          </a:p>
        </p:txBody>
      </p:sp>
      <p:sp>
        <p:nvSpPr>
          <p:cNvPr id="5" name="Footer Placeholder 4"/>
          <p:cNvSpPr>
            <a:spLocks noGrp="1"/>
          </p:cNvSpPr>
          <p:nvPr>
            <p:ph type="ftr" sz="quarter" idx="11"/>
          </p:nvPr>
        </p:nvSpPr>
        <p:spPr/>
        <p:txBody>
          <a:bodyPr/>
          <a:lstStyle>
            <a:lvl1pPr>
              <a:defRPr>
                <a:solidFill>
                  <a:srgbClr val="D38E27"/>
                </a:solidFill>
              </a:defRPr>
            </a:lvl1pPr>
          </a:lstStyle>
          <a:p>
            <a:pPr>
              <a:defRPr/>
            </a:pPr>
            <a:endParaRPr lang="en-US"/>
          </a:p>
        </p:txBody>
      </p:sp>
      <p:sp>
        <p:nvSpPr>
          <p:cNvPr id="6" name="Slide Number Placeholder 5"/>
          <p:cNvSpPr>
            <a:spLocks noGrp="1"/>
          </p:cNvSpPr>
          <p:nvPr>
            <p:ph type="sldNum" sz="quarter" idx="12"/>
          </p:nvPr>
        </p:nvSpPr>
        <p:spPr/>
        <p:txBody>
          <a:bodyPr/>
          <a:lstStyle>
            <a:lvl1pPr algn="r">
              <a:defRPr/>
            </a:lvl1pPr>
          </a:lstStyle>
          <a:p>
            <a:pPr>
              <a:defRPr/>
            </a:pPr>
            <a:fld id="{A4F35772-DC2B-7945-9536-03861484141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Content 0">
    <p:spTree>
      <p:nvGrpSpPr>
        <p:cNvPr id="1" name=""/>
        <p:cNvGrpSpPr/>
        <p:nvPr/>
      </p:nvGrpSpPr>
      <p:grpSpPr>
        <a:xfrm>
          <a:off x="0" y="0"/>
          <a:ext cx="0" cy="0"/>
          <a:chOff x="0" y="0"/>
          <a:chExt cx="0" cy="0"/>
        </a:xfrm>
      </p:grpSpPr>
      <p:sp>
        <p:nvSpPr>
          <p:cNvPr id="50" name="Shape 50"/>
          <p:cNvSpPr>
            <a:spLocks noGrp="1"/>
          </p:cNvSpPr>
          <p:nvPr>
            <p:ph type="title"/>
          </p:nvPr>
        </p:nvSpPr>
        <p:spPr>
          <a:xfrm>
            <a:off x="330200" y="457200"/>
            <a:ext cx="9410700" cy="838200"/>
          </a:xfrm>
          <a:prstGeom prst="rect">
            <a:avLst/>
          </a:prstGeom>
        </p:spPr>
        <p:txBody>
          <a:bodyPr/>
          <a:lstStyle/>
          <a:p>
            <a:r>
              <a:t>Title Text</a:t>
            </a:r>
          </a:p>
        </p:txBody>
      </p:sp>
      <p:sp>
        <p:nvSpPr>
          <p:cNvPr id="51" name="Shape 51"/>
          <p:cNvSpPr>
            <a:spLocks noGrp="1"/>
          </p:cNvSpPr>
          <p:nvPr>
            <p:ph type="body" idx="1"/>
          </p:nvPr>
        </p:nvSpPr>
        <p:spPr>
          <a:xfrm>
            <a:off x="330200" y="1554162"/>
            <a:ext cx="9410700" cy="4525964"/>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52" name="Shape 52"/>
          <p:cNvSpPr>
            <a:spLocks noGrp="1"/>
          </p:cNvSpPr>
          <p:nvPr>
            <p:ph type="sldNum" sz="quarter" idx="2"/>
          </p:nvPr>
        </p:nvSpPr>
        <p:spPr>
          <a:xfrm>
            <a:off x="9464069" y="6473825"/>
            <a:ext cx="273657" cy="264255"/>
          </a:xfrm>
          <a:prstGeom prst="rect">
            <a:avLst/>
          </a:prstGeom>
        </p:spPr>
        <p:txBody>
          <a:bodyPr/>
          <a:lstStyle/>
          <a:p>
            <a:fld id="{86CB4B4D-7CA3-9044-876B-883B54F8677D}" type="slidenum">
              <a: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lgn="l">
              <a:defRPr/>
            </a:lvl1pPr>
          </a:lstStyle>
          <a:p>
            <a:pPr>
              <a:defRPr/>
            </a:pPr>
            <a:fld id="{78FEA785-21F0-4448-A5DD-BB2DC5CC345F}" type="datetime1">
              <a:rPr lang="en-US"/>
              <a:pPr>
                <a:defRPr/>
              </a:pPr>
              <a:t>9/10/18</a:t>
            </a:fld>
            <a:endParaRPr lang="en-US"/>
          </a:p>
        </p:txBody>
      </p:sp>
      <p:sp>
        <p:nvSpPr>
          <p:cNvPr id="5" name="Footer Placeholder 18"/>
          <p:cNvSpPr>
            <a:spLocks noGrp="1"/>
          </p:cNvSpPr>
          <p:nvPr>
            <p:ph type="ftr" sz="quarter" idx="11"/>
          </p:nvPr>
        </p:nvSpPr>
        <p:spPr>
          <a:xfrm>
            <a:off x="3879850" y="76200"/>
            <a:ext cx="3136900" cy="288925"/>
          </a:xfrm>
        </p:spPr>
        <p:txBody>
          <a:bodyPr/>
          <a:lstStyle>
            <a:lvl1pPr>
              <a:defRPr>
                <a:solidFill>
                  <a:srgbClr val="D38E27"/>
                </a:solidFill>
              </a:defRPr>
            </a:lvl1pPr>
          </a:lstStyle>
          <a:p>
            <a:pPr>
              <a:defRPr/>
            </a:pPr>
            <a:endParaRPr lang="en-US"/>
          </a:p>
        </p:txBody>
      </p:sp>
      <p:sp>
        <p:nvSpPr>
          <p:cNvPr id="6" name="Slide Number Placeholder 15"/>
          <p:cNvSpPr>
            <a:spLocks noGrp="1"/>
          </p:cNvSpPr>
          <p:nvPr>
            <p:ph type="sldNum" sz="quarter" idx="12"/>
          </p:nvPr>
        </p:nvSpPr>
        <p:spPr>
          <a:xfrm>
            <a:off x="8915400" y="6473825"/>
            <a:ext cx="822325" cy="247650"/>
          </a:xfrm>
        </p:spPr>
        <p:txBody>
          <a:bodyPr/>
          <a:lstStyle>
            <a:lvl1pPr algn="r">
              <a:defRPr/>
            </a:lvl1pPr>
          </a:lstStyle>
          <a:p>
            <a:pPr>
              <a:defRPr/>
            </a:pPr>
            <a:fld id="{18C3A59A-2595-244A-AF78-85B485DC3A9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57212" y="3444903"/>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6" name="Text Placeholder 5"/>
          <p:cNvSpPr>
            <a:spLocks noGrp="1"/>
          </p:cNvSpPr>
          <p:nvPr>
            <p:ph type="body" idx="1"/>
          </p:nvPr>
        </p:nvSpPr>
        <p:spPr>
          <a:xfrm>
            <a:off x="412750" y="1676400"/>
            <a:ext cx="916305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95515" y="2947086"/>
            <a:ext cx="9410700" cy="1184825"/>
          </a:xfrm>
        </p:spPr>
        <p:txBody>
          <a:bodyPr rtlCol="0" anchor="t"/>
          <a:lstStyle>
            <a:lvl1pPr algn="r">
              <a:defRPr/>
            </a:lvl1pPr>
          </a:lstStyle>
          <a:p>
            <a:r>
              <a:rPr lang="en-US"/>
              <a:t>Click to edit Master title style</a:t>
            </a:r>
          </a:p>
        </p:txBody>
      </p:sp>
      <p:sp>
        <p:nvSpPr>
          <p:cNvPr id="5" name="Date Placeholder 18"/>
          <p:cNvSpPr>
            <a:spLocks noGrp="1"/>
          </p:cNvSpPr>
          <p:nvPr>
            <p:ph type="dt" sz="half" idx="10"/>
          </p:nvPr>
        </p:nvSpPr>
        <p:spPr/>
        <p:txBody>
          <a:bodyPr/>
          <a:lstStyle>
            <a:lvl1pPr algn="l">
              <a:defRPr/>
            </a:lvl1pPr>
          </a:lstStyle>
          <a:p>
            <a:pPr>
              <a:defRPr/>
            </a:pPr>
            <a:fld id="{67938A0B-3740-334B-81FE-DEEFDCCD3F3F}" type="datetime1">
              <a:rPr lang="en-US"/>
              <a:pPr>
                <a:defRPr/>
              </a:pPr>
              <a:t>9/10/18</a:t>
            </a:fld>
            <a:endParaRPr lang="en-US"/>
          </a:p>
        </p:txBody>
      </p:sp>
      <p:sp>
        <p:nvSpPr>
          <p:cNvPr id="7" name="Footer Placeholder 10"/>
          <p:cNvSpPr>
            <a:spLocks noGrp="1"/>
          </p:cNvSpPr>
          <p:nvPr>
            <p:ph type="ftr" sz="quarter" idx="11"/>
          </p:nvPr>
        </p:nvSpPr>
        <p:spPr/>
        <p:txBody>
          <a:bodyPr/>
          <a:lstStyle>
            <a:lvl1pPr>
              <a:defRPr>
                <a:solidFill>
                  <a:srgbClr val="D38E27"/>
                </a:solidFill>
              </a:defRPr>
            </a:lvl1pPr>
          </a:lstStyle>
          <a:p>
            <a:pPr>
              <a:defRPr/>
            </a:pPr>
            <a:endParaRPr lang="en-US"/>
          </a:p>
        </p:txBody>
      </p:sp>
      <p:sp>
        <p:nvSpPr>
          <p:cNvPr id="9" name="Slide Number Placeholder 15"/>
          <p:cNvSpPr>
            <a:spLocks noGrp="1"/>
          </p:cNvSpPr>
          <p:nvPr>
            <p:ph type="sldNum" sz="quarter" idx="12"/>
          </p:nvPr>
        </p:nvSpPr>
        <p:spPr/>
        <p:txBody>
          <a:bodyPr/>
          <a:lstStyle>
            <a:lvl1pPr algn="r">
              <a:defRPr/>
            </a:lvl1pPr>
          </a:lstStyle>
          <a:p>
            <a:pPr>
              <a:defRPr/>
            </a:pPr>
            <a:fld id="{6912D921-66D8-BA45-AFDC-F3F61670DB0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26898" y="457200"/>
            <a:ext cx="9410700" cy="841248"/>
          </a:xfrm>
        </p:spPr>
        <p:txBody>
          <a:bodyPr/>
          <a:lstStyle/>
          <a:p>
            <a:r>
              <a:rPr lang="en-US"/>
              <a:t>Click to edit Master title style</a:t>
            </a:r>
          </a:p>
        </p:txBody>
      </p:sp>
      <p:sp>
        <p:nvSpPr>
          <p:cNvPr id="14" name="Content Placeholder 13"/>
          <p:cNvSpPr>
            <a:spLocks noGrp="1"/>
          </p:cNvSpPr>
          <p:nvPr>
            <p:ph sz="half" idx="1"/>
          </p:nvPr>
        </p:nvSpPr>
        <p:spPr>
          <a:xfrm>
            <a:off x="330200" y="1600200"/>
            <a:ext cx="454025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5035550" y="1600200"/>
            <a:ext cx="470535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0"/>
          <p:cNvSpPr>
            <a:spLocks noGrp="1"/>
          </p:cNvSpPr>
          <p:nvPr>
            <p:ph type="dt" sz="half" idx="10"/>
          </p:nvPr>
        </p:nvSpPr>
        <p:spPr/>
        <p:txBody>
          <a:bodyPr/>
          <a:lstStyle>
            <a:lvl1pPr algn="l">
              <a:defRPr/>
            </a:lvl1pPr>
          </a:lstStyle>
          <a:p>
            <a:pPr>
              <a:defRPr/>
            </a:pPr>
            <a:fld id="{E18E6FA7-C97C-7C47-B234-491D1D380FF2}" type="datetime1">
              <a:rPr lang="en-US"/>
              <a:pPr>
                <a:defRPr/>
              </a:pPr>
              <a:t>9/10/18</a:t>
            </a:fld>
            <a:endParaRPr lang="en-US"/>
          </a:p>
        </p:txBody>
      </p:sp>
      <p:sp>
        <p:nvSpPr>
          <p:cNvPr id="6" name="Footer Placeholder 9"/>
          <p:cNvSpPr>
            <a:spLocks noGrp="1"/>
          </p:cNvSpPr>
          <p:nvPr>
            <p:ph type="ftr" sz="quarter" idx="11"/>
          </p:nvPr>
        </p:nvSpPr>
        <p:spPr/>
        <p:txBody>
          <a:bodyPr/>
          <a:lstStyle>
            <a:lvl1pPr>
              <a:defRPr>
                <a:solidFill>
                  <a:srgbClr val="D38E27"/>
                </a:solidFill>
              </a:defRPr>
            </a:lvl1pPr>
          </a:lstStyle>
          <a:p>
            <a:pPr>
              <a:defRPr/>
            </a:pPr>
            <a:endParaRPr lang="en-US"/>
          </a:p>
        </p:txBody>
      </p:sp>
      <p:sp>
        <p:nvSpPr>
          <p:cNvPr id="7" name="Slide Number Placeholder 30"/>
          <p:cNvSpPr>
            <a:spLocks noGrp="1"/>
          </p:cNvSpPr>
          <p:nvPr>
            <p:ph type="sldNum" sz="quarter" idx="12"/>
          </p:nvPr>
        </p:nvSpPr>
        <p:spPr/>
        <p:txBody>
          <a:bodyPr/>
          <a:lstStyle>
            <a:lvl1pPr algn="r">
              <a:defRPr/>
            </a:lvl1pPr>
          </a:lstStyle>
          <a:p>
            <a:pPr>
              <a:defRPr/>
            </a:pPr>
            <a:fld id="{84F1588A-16EB-984A-A99C-5471B463D8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57212" y="6019801"/>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29" name="Title 28"/>
          <p:cNvSpPr>
            <a:spLocks noGrp="1"/>
          </p:cNvSpPr>
          <p:nvPr>
            <p:ph type="title"/>
          </p:nvPr>
        </p:nvSpPr>
        <p:spPr>
          <a:xfrm>
            <a:off x="330200" y="5410200"/>
            <a:ext cx="932815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304898" y="666750"/>
            <a:ext cx="4648102"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5032111" y="666750"/>
            <a:ext cx="4649928"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304898" y="1316038"/>
            <a:ext cx="4648102"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5036124" y="1316038"/>
            <a:ext cx="4645914"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p:cNvSpPr>
            <a:spLocks noGrp="1"/>
          </p:cNvSpPr>
          <p:nvPr>
            <p:ph type="dt" sz="half" idx="10"/>
          </p:nvPr>
        </p:nvSpPr>
        <p:spPr/>
        <p:txBody>
          <a:bodyPr/>
          <a:lstStyle>
            <a:lvl1pPr algn="l">
              <a:defRPr/>
            </a:lvl1pPr>
          </a:lstStyle>
          <a:p>
            <a:pPr>
              <a:defRPr/>
            </a:pPr>
            <a:fld id="{71E1A68F-3BD2-3A4A-B4AF-1AA0036C5E81}" type="datetime1">
              <a:rPr lang="en-US"/>
              <a:pPr>
                <a:defRPr/>
              </a:pPr>
              <a:t>9/10/18</a:t>
            </a:fld>
            <a:endParaRPr lang="en-US"/>
          </a:p>
        </p:txBody>
      </p:sp>
      <p:sp>
        <p:nvSpPr>
          <p:cNvPr id="9" name="Footer Placeholder 5"/>
          <p:cNvSpPr>
            <a:spLocks noGrp="1"/>
          </p:cNvSpPr>
          <p:nvPr>
            <p:ph type="ftr" sz="quarter" idx="11"/>
          </p:nvPr>
        </p:nvSpPr>
        <p:spPr/>
        <p:txBody>
          <a:bodyPr/>
          <a:lstStyle>
            <a:lvl1pPr>
              <a:defRPr>
                <a:solidFill>
                  <a:srgbClr val="D38E27"/>
                </a:solidFill>
              </a:defRPr>
            </a:lvl1pPr>
          </a:lstStyle>
          <a:p>
            <a:pPr>
              <a:defRPr/>
            </a:pPr>
            <a:endParaRPr lang="en-US"/>
          </a:p>
        </p:txBody>
      </p:sp>
      <p:sp>
        <p:nvSpPr>
          <p:cNvPr id="10" name="Slide Number Placeholder 6"/>
          <p:cNvSpPr>
            <a:spLocks noGrp="1"/>
          </p:cNvSpPr>
          <p:nvPr>
            <p:ph type="sldNum" sz="quarter" idx="12"/>
          </p:nvPr>
        </p:nvSpPr>
        <p:spPr>
          <a:xfrm>
            <a:off x="8915400" y="6477000"/>
            <a:ext cx="825500" cy="247650"/>
          </a:xfrm>
        </p:spPr>
        <p:txBody>
          <a:bodyPr/>
          <a:lstStyle>
            <a:lvl1pPr algn="r">
              <a:defRPr/>
            </a:lvl1pPr>
          </a:lstStyle>
          <a:p>
            <a:pPr>
              <a:defRPr/>
            </a:pPr>
            <a:fld id="{EA39C446-F78A-E846-8236-F34B20A3BBC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26898" y="457200"/>
            <a:ext cx="9410700" cy="841248"/>
          </a:xfrm>
        </p:spPr>
        <p:txBody>
          <a:bodyPr/>
          <a:lstStyle/>
          <a:p>
            <a:r>
              <a:rPr lang="en-US"/>
              <a:t>Click to edit Master title style</a:t>
            </a:r>
          </a:p>
        </p:txBody>
      </p:sp>
      <p:sp>
        <p:nvSpPr>
          <p:cNvPr id="3" name="Date Placeholder 11"/>
          <p:cNvSpPr>
            <a:spLocks noGrp="1"/>
          </p:cNvSpPr>
          <p:nvPr>
            <p:ph type="dt" sz="half" idx="10"/>
          </p:nvPr>
        </p:nvSpPr>
        <p:spPr/>
        <p:txBody>
          <a:bodyPr/>
          <a:lstStyle>
            <a:lvl1pPr algn="l">
              <a:defRPr/>
            </a:lvl1pPr>
          </a:lstStyle>
          <a:p>
            <a:pPr>
              <a:defRPr/>
            </a:pPr>
            <a:fld id="{19018B4A-C1F8-5A4A-A8FC-67C0A8949D95}" type="datetime1">
              <a:rPr lang="en-US"/>
              <a:pPr>
                <a:defRPr/>
              </a:pPr>
              <a:t>9/10/18</a:t>
            </a:fld>
            <a:endParaRPr lang="en-US"/>
          </a:p>
        </p:txBody>
      </p:sp>
      <p:sp>
        <p:nvSpPr>
          <p:cNvPr id="4" name="Footer Placeholder 20"/>
          <p:cNvSpPr>
            <a:spLocks noGrp="1"/>
          </p:cNvSpPr>
          <p:nvPr>
            <p:ph type="ftr" sz="quarter" idx="11"/>
          </p:nvPr>
        </p:nvSpPr>
        <p:spPr/>
        <p:txBody>
          <a:bodyPr/>
          <a:lstStyle>
            <a:lvl1pPr>
              <a:defRPr>
                <a:solidFill>
                  <a:srgbClr val="D38E27"/>
                </a:solidFill>
              </a:defRPr>
            </a:lvl1pPr>
          </a:lstStyle>
          <a:p>
            <a:pPr>
              <a:defRPr/>
            </a:pPr>
            <a:endParaRPr lang="en-US"/>
          </a:p>
        </p:txBody>
      </p:sp>
      <p:sp>
        <p:nvSpPr>
          <p:cNvPr id="5" name="Slide Number Placeholder 5"/>
          <p:cNvSpPr>
            <a:spLocks noGrp="1"/>
          </p:cNvSpPr>
          <p:nvPr>
            <p:ph type="sldNum" sz="quarter" idx="12"/>
          </p:nvPr>
        </p:nvSpPr>
        <p:spPr/>
        <p:txBody>
          <a:bodyPr/>
          <a:lstStyle>
            <a:lvl1pPr algn="r">
              <a:defRPr/>
            </a:lvl1pPr>
          </a:lstStyle>
          <a:p>
            <a:pPr>
              <a:defRPr/>
            </a:pPr>
            <a:fld id="{410D4650-E93F-334B-BD8D-40DDAAF04AE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p:cNvSpPr>
            <a:spLocks noGrp="1"/>
          </p:cNvSpPr>
          <p:nvPr>
            <p:ph type="dt" sz="half" idx="10"/>
          </p:nvPr>
        </p:nvSpPr>
        <p:spPr/>
        <p:txBody>
          <a:bodyPr/>
          <a:lstStyle>
            <a:lvl1pPr algn="l">
              <a:defRPr/>
            </a:lvl1pPr>
          </a:lstStyle>
          <a:p>
            <a:pPr>
              <a:defRPr/>
            </a:pPr>
            <a:fld id="{148DF356-4A73-EC41-8826-9E96632204D8}" type="datetime1">
              <a:rPr lang="en-US"/>
              <a:pPr>
                <a:defRPr/>
              </a:pPr>
              <a:t>9/10/18</a:t>
            </a:fld>
            <a:endParaRPr lang="en-US"/>
          </a:p>
        </p:txBody>
      </p:sp>
      <p:sp>
        <p:nvSpPr>
          <p:cNvPr id="3" name="Footer Placeholder 23"/>
          <p:cNvSpPr>
            <a:spLocks noGrp="1"/>
          </p:cNvSpPr>
          <p:nvPr>
            <p:ph type="ftr" sz="quarter" idx="11"/>
          </p:nvPr>
        </p:nvSpPr>
        <p:spPr/>
        <p:txBody>
          <a:bodyPr/>
          <a:lstStyle>
            <a:lvl1pPr>
              <a:defRPr>
                <a:solidFill>
                  <a:srgbClr val="D38E27"/>
                </a:solidFill>
              </a:defRPr>
            </a:lvl1pPr>
          </a:lstStyle>
          <a:p>
            <a:pPr>
              <a:defRPr/>
            </a:pPr>
            <a:endParaRPr lang="en-US"/>
          </a:p>
        </p:txBody>
      </p:sp>
      <p:sp>
        <p:nvSpPr>
          <p:cNvPr id="4" name="Slide Number Placeholder 6"/>
          <p:cNvSpPr>
            <a:spLocks noGrp="1"/>
          </p:cNvSpPr>
          <p:nvPr>
            <p:ph type="sldNum" sz="quarter" idx="12"/>
          </p:nvPr>
        </p:nvSpPr>
        <p:spPr/>
        <p:txBody>
          <a:bodyPr/>
          <a:lstStyle>
            <a:lvl1pPr algn="r">
              <a:defRPr/>
            </a:lvl1pPr>
          </a:lstStyle>
          <a:p>
            <a:pPr>
              <a:defRPr/>
            </a:pPr>
            <a:fld id="{C2294A85-8920-5140-8792-B9CA2C5B2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57212" y="5849118"/>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12" name="Title 11"/>
          <p:cNvSpPr>
            <a:spLocks noGrp="1"/>
          </p:cNvSpPr>
          <p:nvPr>
            <p:ph type="title"/>
          </p:nvPr>
        </p:nvSpPr>
        <p:spPr>
          <a:xfrm>
            <a:off x="495300" y="5486400"/>
            <a:ext cx="916305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95300" y="609600"/>
            <a:ext cx="3259006"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872971" y="609600"/>
            <a:ext cx="5785379"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p:cNvSpPr>
            <a:spLocks noGrp="1"/>
          </p:cNvSpPr>
          <p:nvPr>
            <p:ph type="dt" sz="half" idx="10"/>
          </p:nvPr>
        </p:nvSpPr>
        <p:spPr/>
        <p:txBody>
          <a:bodyPr/>
          <a:lstStyle>
            <a:lvl1pPr algn="l">
              <a:defRPr/>
            </a:lvl1pPr>
          </a:lstStyle>
          <a:p>
            <a:pPr>
              <a:defRPr/>
            </a:pPr>
            <a:fld id="{D6809F72-7C75-9E4F-AB2E-6E5E7BDCEF04}" type="datetime1">
              <a:rPr lang="en-US"/>
              <a:pPr>
                <a:defRPr/>
              </a:pPr>
              <a:t>9/10/18</a:t>
            </a:fld>
            <a:endParaRPr lang="en-US"/>
          </a:p>
        </p:txBody>
      </p:sp>
      <p:sp>
        <p:nvSpPr>
          <p:cNvPr id="7" name="Footer Placeholder 28"/>
          <p:cNvSpPr>
            <a:spLocks noGrp="1"/>
          </p:cNvSpPr>
          <p:nvPr>
            <p:ph type="ftr" sz="quarter" idx="11"/>
          </p:nvPr>
        </p:nvSpPr>
        <p:spPr/>
        <p:txBody>
          <a:bodyPr/>
          <a:lstStyle>
            <a:lvl1pPr>
              <a:defRPr>
                <a:solidFill>
                  <a:srgbClr val="D38E27"/>
                </a:solidFill>
              </a:defRPr>
            </a:lvl1pPr>
          </a:lstStyle>
          <a:p>
            <a:pPr>
              <a:defRPr/>
            </a:pPr>
            <a:endParaRPr lang="en-US"/>
          </a:p>
        </p:txBody>
      </p:sp>
      <p:sp>
        <p:nvSpPr>
          <p:cNvPr id="8" name="Slide Number Placeholder 6"/>
          <p:cNvSpPr>
            <a:spLocks noGrp="1"/>
          </p:cNvSpPr>
          <p:nvPr>
            <p:ph type="sldNum" sz="quarter" idx="12"/>
          </p:nvPr>
        </p:nvSpPr>
        <p:spPr/>
        <p:txBody>
          <a:bodyPr/>
          <a:lstStyle>
            <a:lvl1pPr algn="r">
              <a:defRPr/>
            </a:lvl1pPr>
          </a:lstStyle>
          <a:p>
            <a:pPr>
              <a:defRPr/>
            </a:pPr>
            <a:fld id="{36CDC20D-40E9-3F42-A9EB-D9923D0274F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797300" y="616634"/>
            <a:ext cx="54483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p>
        </p:txBody>
      </p:sp>
      <p:sp>
        <p:nvSpPr>
          <p:cNvPr id="17" name="Title 16"/>
          <p:cNvSpPr>
            <a:spLocks noGrp="1"/>
          </p:cNvSpPr>
          <p:nvPr>
            <p:ph type="title"/>
          </p:nvPr>
        </p:nvSpPr>
        <p:spPr>
          <a:xfrm>
            <a:off x="412750" y="4993760"/>
            <a:ext cx="635635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412750" y="5533218"/>
            <a:ext cx="635635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p:cNvSpPr>
            <a:spLocks noGrp="1"/>
          </p:cNvSpPr>
          <p:nvPr>
            <p:ph type="dt" sz="half" idx="10"/>
          </p:nvPr>
        </p:nvSpPr>
        <p:spPr/>
        <p:txBody>
          <a:bodyPr/>
          <a:lstStyle>
            <a:lvl1pPr algn="l">
              <a:defRPr/>
            </a:lvl1pPr>
          </a:lstStyle>
          <a:p>
            <a:pPr>
              <a:defRPr/>
            </a:pPr>
            <a:fld id="{70806749-7469-1243-99FF-3B4DD79984C0}" type="datetime1">
              <a:rPr lang="en-US"/>
              <a:pPr>
                <a:defRPr/>
              </a:pPr>
              <a:t>9/10/18</a:t>
            </a:fld>
            <a:endParaRPr lang="en-US"/>
          </a:p>
        </p:txBody>
      </p:sp>
      <p:sp>
        <p:nvSpPr>
          <p:cNvPr id="6" name="Footer Placeholder 4"/>
          <p:cNvSpPr>
            <a:spLocks noGrp="1"/>
          </p:cNvSpPr>
          <p:nvPr>
            <p:ph type="ftr" sz="quarter" idx="11"/>
          </p:nvPr>
        </p:nvSpPr>
        <p:spPr/>
        <p:txBody>
          <a:bodyPr/>
          <a:lstStyle>
            <a:lvl1pPr>
              <a:defRPr>
                <a:solidFill>
                  <a:srgbClr val="D38E27"/>
                </a:solidFill>
              </a:defRPr>
            </a:lvl1pPr>
          </a:lstStyle>
          <a:p>
            <a:pPr>
              <a:defRPr/>
            </a:pPr>
            <a:endParaRPr lang="en-US"/>
          </a:p>
        </p:txBody>
      </p:sp>
      <p:sp>
        <p:nvSpPr>
          <p:cNvPr id="7" name="Slide Number Placeholder 30"/>
          <p:cNvSpPr>
            <a:spLocks noGrp="1"/>
          </p:cNvSpPr>
          <p:nvPr>
            <p:ph type="sldNum" sz="quarter" idx="12"/>
          </p:nvPr>
        </p:nvSpPr>
        <p:spPr/>
        <p:txBody>
          <a:bodyPr/>
          <a:lstStyle>
            <a:lvl1pPr algn="r">
              <a:defRPr/>
            </a:lvl1pPr>
          </a:lstStyle>
          <a:p>
            <a:pPr>
              <a:defRPr/>
            </a:pPr>
            <a:fld id="{41C4D27B-94E0-7F48-A5DE-07AD4589C19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1029" name="Text Placeholder 7"/>
          <p:cNvSpPr>
            <a:spLocks noGrp="1"/>
          </p:cNvSpPr>
          <p:nvPr>
            <p:ph type="body" idx="1"/>
          </p:nvPr>
        </p:nvSpPr>
        <p:spPr bwMode="auto">
          <a:xfrm>
            <a:off x="330200" y="1554163"/>
            <a:ext cx="94107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2"/>
          </p:nvPr>
        </p:nvSpPr>
        <p:spPr>
          <a:xfrm>
            <a:off x="7016750" y="76200"/>
            <a:ext cx="2724150" cy="28892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pPr>
              <a:defRPr/>
            </a:pPr>
            <a:fld id="{C4BD1E81-2C52-3C43-B138-0EDEF3A1FC4C}" type="datetime1">
              <a:rPr lang="en-US"/>
              <a:pPr>
                <a:defRPr/>
              </a:pPr>
              <a:t>9/10/18</a:t>
            </a:fld>
            <a:endParaRPr lang="en-US">
              <a:solidFill>
                <a:srgbClr val="B9AF93"/>
              </a:solidFill>
            </a:endParaRPr>
          </a:p>
        </p:txBody>
      </p:sp>
      <p:sp>
        <p:nvSpPr>
          <p:cNvPr id="28" name="Footer Placeholder 27"/>
          <p:cNvSpPr>
            <a:spLocks noGrp="1"/>
          </p:cNvSpPr>
          <p:nvPr>
            <p:ph type="ftr" sz="quarter" idx="3"/>
          </p:nvPr>
        </p:nvSpPr>
        <p:spPr>
          <a:xfrm>
            <a:off x="3384550" y="76200"/>
            <a:ext cx="3632200" cy="28892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B9AF93"/>
                </a:solidFill>
              </a:defRPr>
            </a:lvl1pPr>
          </a:lstStyle>
          <a:p>
            <a:pPr>
              <a:defRPr/>
            </a:pPr>
            <a:endParaRPr lang="en-US"/>
          </a:p>
        </p:txBody>
      </p:sp>
      <p:sp>
        <p:nvSpPr>
          <p:cNvPr id="5" name="Slide Number Placeholder 4"/>
          <p:cNvSpPr>
            <a:spLocks noGrp="1"/>
          </p:cNvSpPr>
          <p:nvPr>
            <p:ph type="sldNum" sz="quarter" idx="4"/>
          </p:nvPr>
        </p:nvSpPr>
        <p:spPr>
          <a:xfrm>
            <a:off x="8915400" y="6477000"/>
            <a:ext cx="825500" cy="244475"/>
          </a:xfrm>
          <a:prstGeom prst="rect">
            <a:avLst/>
          </a:prstGeom>
        </p:spPr>
        <p:txBody>
          <a:bodyPr vert="horz" wrap="square" lIns="91440" tIns="45720" rIns="91440" bIns="45720" numCol="1" anchor="t" anchorCtr="0" compatLnSpc="1">
            <a:prstTxWarp prst="textNoShape">
              <a:avLst/>
            </a:prstTxWarp>
          </a:bodyPr>
          <a:lstStyle>
            <a:lvl1pPr algn="ctr">
              <a:defRPr sz="1200">
                <a:solidFill>
                  <a:srgbClr val="D38E27"/>
                </a:solidFill>
              </a:defRPr>
            </a:lvl1pPr>
          </a:lstStyle>
          <a:p>
            <a:pPr>
              <a:defRPr/>
            </a:pPr>
            <a:fld id="{7394F14C-B5A8-5640-B080-B97888199C6E}" type="slidenum">
              <a:rPr lang="en-US"/>
              <a:pPr>
                <a:defRPr/>
              </a:pPr>
              <a:t>‹#›</a:t>
            </a:fld>
            <a:endParaRPr lang="en-US">
              <a:solidFill>
                <a:srgbClr val="B9AF93"/>
              </a:solidFill>
            </a:endParaRPr>
          </a:p>
        </p:txBody>
      </p:sp>
      <p:sp>
        <p:nvSpPr>
          <p:cNvPr id="10" name="Title Placeholder 9"/>
          <p:cNvSpPr>
            <a:spLocks noGrp="1"/>
          </p:cNvSpPr>
          <p:nvPr>
            <p:ph type="title"/>
          </p:nvPr>
        </p:nvSpPr>
        <p:spPr>
          <a:xfrm>
            <a:off x="330200" y="457200"/>
            <a:ext cx="9410700" cy="838200"/>
          </a:xfrm>
          <a:prstGeom prst="rect">
            <a:avLst/>
          </a:prstGeom>
        </p:spPr>
        <p:txBody>
          <a:bodyPr vert="horz" wrap="square" lIns="91440" tIns="45720" rIns="91440" bIns="45720" numCol="1" anchor="ctr" anchorCtr="0" compatLnSpc="1">
            <a:prstTxWarp prst="textNoShape">
              <a:avLst/>
            </a:prstTxWarp>
            <a:normAutofit/>
          </a:bodyPr>
          <a:lstStyle/>
          <a:p>
            <a:pPr lvl="0"/>
            <a:r>
              <a:rPr lang="en-US"/>
              <a:t>Click to edit Master title style</a:t>
            </a:r>
          </a:p>
        </p:txBody>
      </p:sp>
      <p:sp>
        <p:nvSpPr>
          <p:cNvPr id="9" name="Straight Connector 8"/>
          <p:cNvSpPr>
            <a:spLocks noChangeShapeType="1"/>
          </p:cNvSpPr>
          <p:nvPr/>
        </p:nvSpPr>
        <p:spPr bwMode="auto">
          <a:xfrm>
            <a:off x="557212" y="1050899"/>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12" name="Straight Connector 11"/>
          <p:cNvSpPr>
            <a:spLocks noChangeShapeType="1"/>
          </p:cNvSpPr>
          <p:nvPr/>
        </p:nvSpPr>
        <p:spPr bwMode="auto">
          <a:xfrm>
            <a:off x="557212" y="1057987"/>
            <a:ext cx="9348788"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prstTxWarp prst="textNoShape">
              <a:avLst/>
            </a:prstTxWarp>
          </a:bodyPr>
          <a:lstStyle/>
          <a:p>
            <a:pPr>
              <a:defRPr/>
            </a:pPr>
            <a:endParaRPr lang="en-US"/>
          </a:p>
        </p:txBody>
      </p:sp>
      <p:sp>
        <p:nvSpPr>
          <p:cNvPr id="13" name="Rectangle 15"/>
          <p:cNvSpPr>
            <a:spLocks noChangeArrowheads="1"/>
          </p:cNvSpPr>
          <p:nvPr userDrawn="1"/>
        </p:nvSpPr>
        <p:spPr bwMode="auto">
          <a:xfrm>
            <a:off x="0" y="0"/>
            <a:ext cx="9906000" cy="6858000"/>
          </a:xfrm>
          <a:prstGeom prst="rect">
            <a:avLst/>
          </a:prstGeom>
          <a:solidFill>
            <a:srgbClr val="036CAD"/>
          </a:solidFill>
          <a:ln w="9525">
            <a:solidFill>
              <a:schemeClr val="tx1"/>
            </a:solidFill>
            <a:miter lim="800000"/>
            <a:headEnd/>
            <a:tailEnd/>
          </a:ln>
          <a:effectLst/>
        </p:spPr>
        <p:txBody>
          <a:bodyPr wrap="none" anchor="ctr">
            <a:prstTxWarp prst="textNoShape">
              <a:avLst/>
            </a:prstTxWarp>
          </a:bodyPr>
          <a:lstStyle/>
          <a:p>
            <a:pPr>
              <a:defRPr/>
            </a:pPr>
            <a:endParaRPr lang="en-US"/>
          </a:p>
        </p:txBody>
      </p:sp>
      <p:sp>
        <p:nvSpPr>
          <p:cNvPr id="14" name="AutoShape 10"/>
          <p:cNvSpPr>
            <a:spLocks noChangeArrowheads="1"/>
          </p:cNvSpPr>
          <p:nvPr userDrawn="1"/>
        </p:nvSpPr>
        <p:spPr bwMode="auto">
          <a:xfrm>
            <a:off x="8994775" y="366713"/>
            <a:ext cx="685800" cy="685800"/>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15" name="AutoShape 11"/>
          <p:cNvSpPr>
            <a:spLocks noChangeArrowheads="1"/>
          </p:cNvSpPr>
          <p:nvPr userDrawn="1"/>
        </p:nvSpPr>
        <p:spPr bwMode="auto">
          <a:xfrm>
            <a:off x="8699500" y="2565400"/>
            <a:ext cx="863600" cy="865188"/>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16" name="AutoShape 12"/>
          <p:cNvSpPr>
            <a:spLocks noChangeArrowheads="1"/>
          </p:cNvSpPr>
          <p:nvPr userDrawn="1"/>
        </p:nvSpPr>
        <p:spPr bwMode="auto">
          <a:xfrm>
            <a:off x="8699500" y="4868863"/>
            <a:ext cx="863600" cy="865187"/>
          </a:xfrm>
          <a:prstGeom prst="plus">
            <a:avLst>
              <a:gd name="adj" fmla="val 25000"/>
            </a:avLst>
          </a:prstGeom>
          <a:solidFill>
            <a:srgbClr val="56BDFC"/>
          </a:solidFill>
          <a:ln w="9525">
            <a:noFill/>
            <a:miter lim="800000"/>
            <a:headEnd/>
            <a:tailEnd/>
          </a:ln>
          <a:effectLst/>
          <a:scene3d>
            <a:camera prst="legacyPerspectiveBottomLeft"/>
            <a:lightRig rig="legacyFlat3" dir="t"/>
          </a:scene3d>
          <a:sp3d extrusionH="430200" prstMaterial="legacyMatte">
            <a:bevelT w="13500" h="13500" prst="angle"/>
            <a:bevelB w="13500" h="13500" prst="angle"/>
            <a:extrusionClr>
              <a:srgbClr val="56BDFC"/>
            </a:extrusionClr>
          </a:sp3d>
        </p:spPr>
        <p:txBody>
          <a:bodyPr wrap="none" anchor="ctr">
            <a:prstTxWarp prst="textNoShape">
              <a:avLst/>
            </a:prstTxWarp>
            <a:flatTx/>
          </a:bodyPr>
          <a:lstStyle/>
          <a:p>
            <a:pPr>
              <a:defRPr/>
            </a:pPr>
            <a:endParaRPr lang="en-US"/>
          </a:p>
        </p:txBody>
      </p:sp>
      <p:sp>
        <p:nvSpPr>
          <p:cNvPr id="17" name="AutoShape 13"/>
          <p:cNvSpPr>
            <a:spLocks noChangeArrowheads="1"/>
          </p:cNvSpPr>
          <p:nvPr userDrawn="1"/>
        </p:nvSpPr>
        <p:spPr bwMode="auto">
          <a:xfrm>
            <a:off x="273050" y="5229225"/>
            <a:ext cx="1262063" cy="1262063"/>
          </a:xfrm>
          <a:prstGeom prst="plus">
            <a:avLst>
              <a:gd name="adj" fmla="val 25000"/>
            </a:avLst>
          </a:prstGeom>
          <a:solidFill>
            <a:srgbClr val="049AF6"/>
          </a:solidFill>
          <a:ln w="9525">
            <a:no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049AF6"/>
            </a:extrusionClr>
          </a:sp3d>
        </p:spPr>
        <p:txBody>
          <a:bodyPr wrap="none" anchor="ctr">
            <a:prstTxWarp prst="textNoShape">
              <a:avLst/>
            </a:prstTxWarp>
            <a:flatTx/>
          </a:bodyPr>
          <a:lstStyle/>
          <a:p>
            <a:pPr>
              <a:defRPr/>
            </a:pPr>
            <a:endParaRPr lang="en-US"/>
          </a:p>
        </p:txBody>
      </p:sp>
      <p:sp>
        <p:nvSpPr>
          <p:cNvPr id="18" name="Rectangle 17"/>
          <p:cNvSpPr>
            <a:spLocks noChangeArrowheads="1"/>
          </p:cNvSpPr>
          <p:nvPr userDrawn="1"/>
        </p:nvSpPr>
        <p:spPr bwMode="auto">
          <a:xfrm>
            <a:off x="0" y="0"/>
            <a:ext cx="9906000" cy="6858000"/>
          </a:xfrm>
          <a:prstGeom prst="rect">
            <a:avLst/>
          </a:prstGeom>
          <a:solidFill>
            <a:srgbClr val="F1F8F9">
              <a:alpha val="39999"/>
            </a:srgbClr>
          </a:solidFill>
          <a:ln w="9525">
            <a:noFill/>
            <a:miter lim="800000"/>
            <a:headEnd/>
            <a:tailEnd/>
          </a:ln>
          <a:effectLst/>
        </p:spPr>
        <p:txBody>
          <a:bodyPr wrap="none" anchor="ctr">
            <a:prstTxWarp prst="textNoShape">
              <a:avLst/>
            </a:prstTxWarp>
          </a:bodyPr>
          <a:lstStyle/>
          <a:p>
            <a:pPr>
              <a:defRPr/>
            </a:pPr>
            <a:endParaRPr lang="en-US"/>
          </a:p>
        </p:txBody>
      </p:sp>
      <p:pic>
        <p:nvPicPr>
          <p:cNvPr id="1046" name="Picture 9" descr="noh_logo"/>
          <p:cNvPicPr>
            <a:picLocks noChangeAspect="1" noChangeArrowheads="1"/>
          </p:cNvPicPr>
          <p:nvPr userDrawn="1"/>
        </p:nvPicPr>
        <p:blipFill>
          <a:blip r:embed="rId14"/>
          <a:srcRect/>
          <a:stretch>
            <a:fillRect/>
          </a:stretch>
        </p:blipFill>
        <p:spPr bwMode="auto">
          <a:xfrm>
            <a:off x="0" y="0"/>
            <a:ext cx="2360613" cy="628650"/>
          </a:xfrm>
          <a:prstGeom prst="rect">
            <a:avLst/>
          </a:prstGeom>
          <a:noFill/>
          <a:ln w="9525">
            <a:noFill/>
            <a:miter lim="800000"/>
            <a:headEnd/>
            <a:tailEnd/>
          </a:ln>
        </p:spPr>
      </p:pic>
      <p:sp>
        <p:nvSpPr>
          <p:cNvPr id="20" name="Text Box 20"/>
          <p:cNvSpPr txBox="1">
            <a:spLocks noChangeArrowheads="1"/>
          </p:cNvSpPr>
          <p:nvPr userDrawn="1"/>
        </p:nvSpPr>
        <p:spPr bwMode="auto">
          <a:xfrm>
            <a:off x="8913813" y="6272213"/>
            <a:ext cx="792162" cy="396875"/>
          </a:xfrm>
          <a:prstGeom prst="rect">
            <a:avLst/>
          </a:prstGeom>
          <a:noFill/>
          <a:ln w="9525">
            <a:noFill/>
            <a:miter lim="800000"/>
            <a:headEnd/>
            <a:tailEnd/>
          </a:ln>
          <a:effectLst/>
        </p:spPr>
        <p:txBody>
          <a:bodyPr>
            <a:prstTxWarp prst="textNoShape">
              <a:avLst/>
            </a:prstTxWarp>
            <a:spAutoFit/>
          </a:bodyPr>
          <a:lstStyle/>
          <a:p>
            <a:pPr algn="r">
              <a:spcBef>
                <a:spcPct val="50000"/>
              </a:spcBef>
              <a:defRPr/>
            </a:pPr>
            <a:fld id="{92DC2819-06C5-EE4B-9EB6-3E3EC26BEA12}" type="slidenum">
              <a:rPr lang="en-GB" sz="2000">
                <a:solidFill>
                  <a:srgbClr val="00003C"/>
                </a:solidFill>
                <a:latin typeface="Tahoma" charset="0"/>
                <a:ea typeface="Tahoma" charset="0"/>
                <a:cs typeface="Tahoma" charset="0"/>
              </a:rPr>
              <a:pPr algn="r">
                <a:spcBef>
                  <a:spcPct val="50000"/>
                </a:spcBef>
                <a:defRPr/>
              </a:pPr>
              <a:t>‹#›</a:t>
            </a:fld>
            <a:endParaRPr lang="en-GB" sz="2000">
              <a:solidFill>
                <a:srgbClr val="00003C"/>
              </a:solidFill>
              <a:latin typeface="Tahoma" charset="0"/>
              <a:ea typeface="Tahoma" charset="0"/>
              <a:cs typeface="Tahoma" charset="0"/>
            </a:endParaRPr>
          </a:p>
        </p:txBody>
      </p:sp>
      <p:sp>
        <p:nvSpPr>
          <p:cNvPr id="21" name="Text Box 21"/>
          <p:cNvSpPr txBox="1">
            <a:spLocks noChangeArrowheads="1"/>
          </p:cNvSpPr>
          <p:nvPr userDrawn="1"/>
        </p:nvSpPr>
        <p:spPr bwMode="auto">
          <a:xfrm>
            <a:off x="8337550" y="6165850"/>
            <a:ext cx="719138" cy="366713"/>
          </a:xfrm>
          <a:prstGeom prst="rect">
            <a:avLst/>
          </a:prstGeom>
          <a:noFill/>
          <a:ln w="9525">
            <a:noFill/>
            <a:miter lim="800000"/>
            <a:headEnd/>
            <a:tailEnd/>
          </a:ln>
          <a:effectLst/>
        </p:spPr>
        <p:txBody>
          <a:bodyPr>
            <a:prstTxWarp prst="textNoShape">
              <a:avLst/>
            </a:prstTxWarp>
            <a:spAutoFit/>
          </a:bodyPr>
          <a:lstStyle/>
          <a:p>
            <a:pPr>
              <a:spcBef>
                <a:spcPct val="50000"/>
              </a:spcBef>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tx2"/>
          </a:solidFill>
          <a:latin typeface="Times New Roman" charset="0"/>
          <a:ea typeface="ＭＳ Ｐゴシック" charset="-128"/>
          <a:cs typeface="ＭＳ Ｐゴシック" charset="-128"/>
        </a:defRPr>
      </a:lvl2pPr>
      <a:lvl3pPr algn="l" rtl="0" eaLnBrk="0" fontAlgn="base" hangingPunct="0">
        <a:spcBef>
          <a:spcPct val="0"/>
        </a:spcBef>
        <a:spcAft>
          <a:spcPct val="0"/>
        </a:spcAft>
        <a:defRPr sz="3600">
          <a:solidFill>
            <a:schemeClr val="tx2"/>
          </a:solidFill>
          <a:latin typeface="Times New Roman" charset="0"/>
          <a:ea typeface="ＭＳ Ｐゴシック" charset="-128"/>
          <a:cs typeface="ＭＳ Ｐゴシック" charset="-128"/>
        </a:defRPr>
      </a:lvl3pPr>
      <a:lvl4pPr algn="l" rtl="0" eaLnBrk="0" fontAlgn="base" hangingPunct="0">
        <a:spcBef>
          <a:spcPct val="0"/>
        </a:spcBef>
        <a:spcAft>
          <a:spcPct val="0"/>
        </a:spcAft>
        <a:defRPr sz="3600">
          <a:solidFill>
            <a:schemeClr val="tx2"/>
          </a:solidFill>
          <a:latin typeface="Times New Roman" charset="0"/>
          <a:ea typeface="ＭＳ Ｐゴシック" charset="-128"/>
          <a:cs typeface="ＭＳ Ｐゴシック" charset="-128"/>
        </a:defRPr>
      </a:lvl4pPr>
      <a:lvl5pPr algn="l" rtl="0" eaLnBrk="0" fontAlgn="base" hangingPunct="0">
        <a:spcBef>
          <a:spcPct val="0"/>
        </a:spcBef>
        <a:spcAft>
          <a:spcPct val="0"/>
        </a:spcAft>
        <a:defRPr sz="3600">
          <a:solidFill>
            <a:schemeClr val="tx2"/>
          </a:solidFill>
          <a:latin typeface="Times New Roman" charset="0"/>
          <a:ea typeface="ＭＳ Ｐゴシック" charset="-128"/>
          <a:cs typeface="ＭＳ Ｐゴシック" charset="-128"/>
        </a:defRPr>
      </a:lvl5pPr>
      <a:lvl6pPr marL="457200" algn="l" rtl="0" fontAlgn="base">
        <a:spcBef>
          <a:spcPct val="0"/>
        </a:spcBef>
        <a:spcAft>
          <a:spcPct val="0"/>
        </a:spcAft>
        <a:defRPr sz="3600">
          <a:solidFill>
            <a:schemeClr val="tx2"/>
          </a:solidFill>
          <a:latin typeface="Times New Roman" charset="0"/>
        </a:defRPr>
      </a:lvl6pPr>
      <a:lvl7pPr marL="914400" algn="l" rtl="0" fontAlgn="base">
        <a:spcBef>
          <a:spcPct val="0"/>
        </a:spcBef>
        <a:spcAft>
          <a:spcPct val="0"/>
        </a:spcAft>
        <a:defRPr sz="3600">
          <a:solidFill>
            <a:schemeClr val="tx2"/>
          </a:solidFill>
          <a:latin typeface="Times New Roman" charset="0"/>
        </a:defRPr>
      </a:lvl7pPr>
      <a:lvl8pPr marL="1371600" algn="l" rtl="0" fontAlgn="base">
        <a:spcBef>
          <a:spcPct val="0"/>
        </a:spcBef>
        <a:spcAft>
          <a:spcPct val="0"/>
        </a:spcAft>
        <a:defRPr sz="3600">
          <a:solidFill>
            <a:schemeClr val="tx2"/>
          </a:solidFill>
          <a:latin typeface="Times New Roman" charset="0"/>
        </a:defRPr>
      </a:lvl8pPr>
      <a:lvl9pPr marL="1828800" algn="l" rtl="0" fontAlgn="base">
        <a:spcBef>
          <a:spcPct val="0"/>
        </a:spcBef>
        <a:spcAft>
          <a:spcPct val="0"/>
        </a:spcAft>
        <a:defRPr sz="3600">
          <a:solidFill>
            <a:schemeClr val="tx2"/>
          </a:solidFill>
          <a:latin typeface="Times New Roman" charset="0"/>
        </a:defRPr>
      </a:lvl9pPr>
    </p:titleStyle>
    <p:bodyStyle>
      <a:lvl1pPr marL="342900" indent="-342900" algn="l" rtl="0" eaLnBrk="0" fontAlgn="base" hangingPunct="0">
        <a:spcBef>
          <a:spcPct val="20000"/>
        </a:spcBef>
        <a:spcAft>
          <a:spcPct val="0"/>
        </a:spcAft>
        <a:buClr>
          <a:schemeClr val="accent1"/>
        </a:buClr>
        <a:buSzPct val="70000"/>
        <a:buFont typeface="Wingdings 2" charset="2"/>
        <a:buChar char=""/>
        <a:defRPr sz="3200" kern="1200">
          <a:solidFill>
            <a:schemeClr val="tx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accent1"/>
        </a:buClr>
        <a:buSzPct val="70000"/>
        <a:buFont typeface="Wingdings 2" charset="2"/>
        <a:buChar char=""/>
        <a:defRPr sz="2800" kern="1200">
          <a:solidFill>
            <a:schemeClr val="tx2"/>
          </a:solidFill>
          <a:latin typeface="+mn-lt"/>
          <a:ea typeface="ＭＳ Ｐゴシック" charset="-128"/>
          <a:cs typeface="+mn-cs"/>
        </a:defRPr>
      </a:lvl2pPr>
      <a:lvl3pPr marL="1143000" indent="-228600" algn="l" rtl="0" eaLnBrk="0" fontAlgn="base" hangingPunct="0">
        <a:spcBef>
          <a:spcPct val="20000"/>
        </a:spcBef>
        <a:spcAft>
          <a:spcPct val="0"/>
        </a:spcAft>
        <a:buClr>
          <a:schemeClr val="accent1"/>
        </a:buClr>
        <a:buSzPct val="70000"/>
        <a:buFont typeface="Wingdings 2" charset="2"/>
        <a:buChar char=""/>
        <a:defRPr sz="2400" kern="1200">
          <a:solidFill>
            <a:schemeClr val="tx2"/>
          </a:solidFill>
          <a:latin typeface="+mn-lt"/>
          <a:ea typeface="ＭＳ Ｐゴシック" charset="-128"/>
          <a:cs typeface="+mn-cs"/>
        </a:defRPr>
      </a:lvl3pPr>
      <a:lvl4pPr marL="1600200" indent="-228600" algn="l" rtl="0" eaLnBrk="0" fontAlgn="base" hangingPunct="0">
        <a:spcBef>
          <a:spcPct val="20000"/>
        </a:spcBef>
        <a:spcAft>
          <a:spcPct val="0"/>
        </a:spcAft>
        <a:buClr>
          <a:schemeClr val="accent1"/>
        </a:buClr>
        <a:buSzPct val="70000"/>
        <a:buFont typeface="Wingdings 2" charset="2"/>
        <a:buChar char=""/>
        <a:defRPr sz="2000" kern="1200">
          <a:solidFill>
            <a:schemeClr val="tx2"/>
          </a:solidFill>
          <a:latin typeface="+mn-lt"/>
          <a:ea typeface="ＭＳ Ｐゴシック" charset="-128"/>
          <a:cs typeface="+mn-cs"/>
        </a:defRPr>
      </a:lvl4pPr>
      <a:lvl5pPr marL="2057400" indent="-228600" algn="l" rtl="0" eaLnBrk="0" fontAlgn="base" hangingPunct="0">
        <a:spcBef>
          <a:spcPct val="20000"/>
        </a:spcBef>
        <a:spcAft>
          <a:spcPct val="0"/>
        </a:spcAft>
        <a:buClr>
          <a:schemeClr val="accent1"/>
        </a:buClr>
        <a:buSzPct val="60000"/>
        <a:buFont typeface="Wingdings 2" charset="2"/>
        <a:buChar char=""/>
        <a:defRPr sz="2000" kern="1200">
          <a:solidFill>
            <a:schemeClr val="tx2"/>
          </a:solidFill>
          <a:latin typeface="+mn-lt"/>
          <a:ea typeface="ＭＳ Ｐゴシック" charset="-128"/>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bbc.co.uk/news/uk-wales-1465724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3.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21.jpeg"/><Relationship Id="rId4" Type="http://schemas.openxmlformats.org/officeDocument/2006/relationships/image" Target="../media/image20.jpeg"/></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4.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6.jpeg"/></Relationships>
</file>

<file path=ppt/slides/_rels/slide2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moodmapping.com/" TargetMode="External"/><Relationship Id="rId1" Type="http://schemas.openxmlformats.org/officeDocument/2006/relationships/slideLayout" Target="../slideLayouts/slideLayout12.xml"/><Relationship Id="rId5" Type="http://schemas.openxmlformats.org/officeDocument/2006/relationships/image" Target="../media/image28.jpeg"/><Relationship Id="rId4" Type="http://schemas.openxmlformats.org/officeDocument/2006/relationships/image" Target="../media/image27.png"/></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2.jpeg"/></Relationships>
</file>

<file path=ppt/slides/_rels/slide31.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4.jpeg"/></Relationships>
</file>

<file path=ppt/slides/_rels/slide32.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37.jpeg"/><Relationship Id="rId4" Type="http://schemas.openxmlformats.org/officeDocument/2006/relationships/image" Target="../media/image36.jpeg"/></Relationships>
</file>

<file path=ppt/slides/_rels/slide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39.jpeg"/><Relationship Id="rId1" Type="http://schemas.openxmlformats.org/officeDocument/2006/relationships/slideLayout" Target="../slideLayouts/slideLayout2.xml"/><Relationship Id="rId5" Type="http://schemas.openxmlformats.org/officeDocument/2006/relationships/image" Target="../media/image42.jpeg"/><Relationship Id="rId4" Type="http://schemas.openxmlformats.org/officeDocument/2006/relationships/image" Target="../media/image41.jpeg"/></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43.jpeg"/><Relationship Id="rId1" Type="http://schemas.openxmlformats.org/officeDocument/2006/relationships/slideLayout" Target="../slideLayouts/slideLayout2.xml"/><Relationship Id="rId4" Type="http://schemas.openxmlformats.org/officeDocument/2006/relationships/image" Target="../media/image44.jpeg"/></Relationships>
</file>

<file path=ppt/slides/_rels/slide3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4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1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488950" y="2081217"/>
            <a:ext cx="8890000" cy="1470025"/>
          </a:xfrm>
        </p:spPr>
        <p:txBody>
          <a:bodyPr>
            <a:normAutofit/>
          </a:bodyPr>
          <a:lstStyle/>
          <a:p>
            <a:pPr eaLnBrk="1" fontAlgn="auto" hangingPunct="1">
              <a:spcAft>
                <a:spcPts val="0"/>
              </a:spcAft>
              <a:defRPr/>
            </a:pPr>
            <a:r>
              <a:rPr lang="en-GB" sz="4000" dirty="0">
                <a:ea typeface="+mj-ea"/>
                <a:cs typeface="+mj-cs"/>
              </a:rPr>
              <a:t>Peace of Mind &amp; Mental Health</a:t>
            </a:r>
            <a:br>
              <a:rPr lang="en-GB" sz="4000" dirty="0">
                <a:ea typeface="+mj-ea"/>
                <a:cs typeface="+mj-cs"/>
              </a:rPr>
            </a:br>
            <a:endParaRPr lang="en-GB" sz="4000" dirty="0">
              <a:ea typeface="+mj-ea"/>
              <a:cs typeface="+mj-cs"/>
            </a:endParaRPr>
          </a:p>
        </p:txBody>
      </p:sp>
      <p:sp>
        <p:nvSpPr>
          <p:cNvPr id="14339" name="Rectangle 3"/>
          <p:cNvSpPr>
            <a:spLocks noGrp="1" noChangeArrowheads="1"/>
          </p:cNvSpPr>
          <p:nvPr>
            <p:ph type="subTitle" idx="1"/>
          </p:nvPr>
        </p:nvSpPr>
        <p:spPr/>
        <p:txBody>
          <a:bodyPr>
            <a:normAutofit fontScale="77500" lnSpcReduction="20000"/>
          </a:bodyPr>
          <a:lstStyle/>
          <a:p>
            <a:pPr eaLnBrk="1" hangingPunct="1">
              <a:lnSpc>
                <a:spcPct val="80000"/>
              </a:lnSpc>
              <a:defRPr/>
            </a:pPr>
            <a:r>
              <a:rPr lang="en-GB" sz="3000" b="1" dirty="0">
                <a:solidFill>
                  <a:srgbClr val="443329"/>
                </a:solidFill>
                <a:ea typeface="+mn-ea"/>
                <a:cs typeface="+mn-cs"/>
              </a:rPr>
              <a:t>Dr Charlie </a:t>
            </a:r>
            <a:r>
              <a:rPr lang="en-GB" sz="3000" b="1" dirty="0" err="1">
                <a:solidFill>
                  <a:srgbClr val="443329"/>
                </a:solidFill>
                <a:ea typeface="+mn-ea"/>
                <a:cs typeface="+mn-cs"/>
              </a:rPr>
              <a:t>Easmon</a:t>
            </a:r>
            <a:endParaRPr lang="en-GB" sz="3000" b="1">
              <a:solidFill>
                <a:srgbClr val="443329"/>
              </a:solidFill>
              <a:ea typeface="+mn-ea"/>
              <a:cs typeface="+mn-cs"/>
            </a:endParaRPr>
          </a:p>
          <a:p>
            <a:pPr eaLnBrk="1" hangingPunct="1">
              <a:lnSpc>
                <a:spcPct val="80000"/>
              </a:lnSpc>
              <a:defRPr/>
            </a:pPr>
            <a:r>
              <a:rPr lang="en-GB" sz="3000" b="1">
                <a:solidFill>
                  <a:srgbClr val="443329"/>
                </a:solidFill>
                <a:ea typeface="+mn-ea"/>
                <a:cs typeface="+mn-cs"/>
              </a:rPr>
              <a:t>Medical Director</a:t>
            </a:r>
          </a:p>
          <a:p>
            <a:pPr eaLnBrk="1" hangingPunct="1">
              <a:lnSpc>
                <a:spcPct val="80000"/>
              </a:lnSpc>
              <a:defRPr/>
            </a:pPr>
            <a:r>
              <a:rPr lang="en-GB" sz="3000" b="1">
                <a:solidFill>
                  <a:srgbClr val="443329"/>
                </a:solidFill>
                <a:ea typeface="+mn-ea"/>
                <a:cs typeface="+mn-cs"/>
              </a:rPr>
              <a:t>Twitter @</a:t>
            </a:r>
            <a:r>
              <a:rPr lang="en-GB" sz="3000" b="1" err="1">
                <a:solidFill>
                  <a:srgbClr val="443329"/>
                </a:solidFill>
                <a:ea typeface="+mn-ea"/>
                <a:cs typeface="+mn-cs"/>
              </a:rPr>
              <a:t>charlieeasmon</a:t>
            </a:r>
            <a:endParaRPr lang="en-GB" sz="3000" b="1">
              <a:solidFill>
                <a:srgbClr val="443329"/>
              </a:solidFill>
              <a:ea typeface="+mn-ea"/>
              <a:cs typeface="+mn-cs"/>
            </a:endParaRPr>
          </a:p>
        </p:txBody>
      </p:sp>
      <p:pic>
        <p:nvPicPr>
          <p:cNvPr id="14340"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14341" name="Picture 4" descr="C:\Users\Victor Koblov\Downloads\Hotmail\YEHS.jpg"/>
          <p:cNvPicPr>
            <a:picLocks noChangeAspect="1" noChangeArrowheads="1"/>
          </p:cNvPicPr>
          <p:nvPr/>
        </p:nvPicPr>
        <p:blipFill>
          <a:blip r:embed="rId3"/>
          <a:srcRect/>
          <a:stretch>
            <a:fillRect/>
          </a:stretch>
        </p:blipFill>
        <p:spPr bwMode="auto">
          <a:xfrm>
            <a:off x="4160838" y="4292600"/>
            <a:ext cx="5013325" cy="158432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4934" name="Picture 4"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6" name="Picture 5" descr="images.jpeg"/>
          <p:cNvPicPr>
            <a:picLocks noChangeAspect="1"/>
          </p:cNvPicPr>
          <p:nvPr/>
        </p:nvPicPr>
        <p:blipFill>
          <a:blip r:embed="rId3"/>
          <a:stretch>
            <a:fillRect/>
          </a:stretch>
        </p:blipFill>
        <p:spPr>
          <a:xfrm>
            <a:off x="3429000" y="1676400"/>
            <a:ext cx="2324100" cy="34925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990600"/>
            <a:ext cx="8280400" cy="1371599"/>
          </a:xfrm>
        </p:spPr>
        <p:txBody>
          <a:bodyPr>
            <a:normAutofit/>
          </a:bodyPr>
          <a:lstStyle/>
          <a:p>
            <a:pPr algn="ctr" eaLnBrk="1" fontAlgn="auto" hangingPunct="1">
              <a:spcAft>
                <a:spcPts val="0"/>
              </a:spcAft>
              <a:defRPr/>
            </a:pPr>
            <a:r>
              <a:rPr lang="en-GB">
                <a:ea typeface="+mj-ea"/>
                <a:cs typeface="+mj-cs"/>
              </a:rPr>
              <a:t>narrative</a:t>
            </a:r>
            <a:endParaRPr lang="en-US">
              <a:ea typeface="+mj-ea"/>
              <a:cs typeface="+mj-cs"/>
            </a:endParaRPr>
          </a:p>
        </p:txBody>
      </p:sp>
      <p:sp>
        <p:nvSpPr>
          <p:cNvPr id="15363" name="Rectangle 3"/>
          <p:cNvSpPr>
            <a:spLocks noGrp="1" noChangeArrowheads="1"/>
          </p:cNvSpPr>
          <p:nvPr>
            <p:ph idx="1"/>
          </p:nvPr>
        </p:nvSpPr>
        <p:spPr>
          <a:xfrm>
            <a:off x="330200" y="2362200"/>
            <a:ext cx="9410700" cy="3717924"/>
          </a:xfrm>
        </p:spPr>
        <p:txBody>
          <a:bodyPr/>
          <a:lstStyle/>
          <a:p>
            <a:pPr eaLnBrk="1" hangingPunct="1"/>
            <a:r>
              <a:rPr lang="en-US" b="1">
                <a:hlinkClick r:id="rId2"/>
              </a:rPr>
              <a:t>A teenager who was found dead in woods almost six weeks after his father shot his mother in a hair salon died from hanging, an inquest has heard.The body of Jack Williams 16, was found in Brynglas Woods, Newport. His father, Darren Williams, was also found dead in the same woods as police searched for him after he shot his estranged wife.</a:t>
            </a:r>
            <a:endParaRPr lang="en-GB" b="1" i="1"/>
          </a:p>
        </p:txBody>
      </p:sp>
      <p:pic>
        <p:nvPicPr>
          <p:cNvPr id="15364" name="Picture 3" descr="C:\Users\Victor Koblov\Downloads\Hotmail\YEHS1.jpg"/>
          <p:cNvPicPr>
            <a:picLocks noChangeAspect="1" noChangeArrowheads="1"/>
          </p:cNvPicPr>
          <p:nvPr/>
        </p:nvPicPr>
        <p:blipFill>
          <a:blip r:embed="rId3"/>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838201"/>
            <a:ext cx="8280400" cy="1066800"/>
          </a:xfrm>
        </p:spPr>
        <p:txBody>
          <a:bodyPr>
            <a:normAutofit fontScale="90000"/>
          </a:bodyPr>
          <a:lstStyle/>
          <a:p>
            <a:pPr algn="ctr" eaLnBrk="1" fontAlgn="auto" hangingPunct="1">
              <a:spcAft>
                <a:spcPts val="0"/>
              </a:spcAft>
              <a:defRPr/>
            </a:pPr>
            <a:r>
              <a:rPr lang="en-GB">
                <a:ea typeface="+mj-ea"/>
                <a:cs typeface="+mj-cs"/>
              </a:rPr>
              <a:t>Mental health IN SOCIETAL CONTEXT</a:t>
            </a:r>
            <a:endParaRPr lang="en-US">
              <a:ea typeface="+mj-ea"/>
              <a:cs typeface="+mj-cs"/>
            </a:endParaRPr>
          </a:p>
        </p:txBody>
      </p:sp>
      <p:sp>
        <p:nvSpPr>
          <p:cNvPr id="15363" name="Rectangle 3"/>
          <p:cNvSpPr>
            <a:spLocks noGrp="1" noChangeArrowheads="1"/>
          </p:cNvSpPr>
          <p:nvPr>
            <p:ph idx="1"/>
          </p:nvPr>
        </p:nvSpPr>
        <p:spPr>
          <a:xfrm>
            <a:off x="330200" y="1752600"/>
            <a:ext cx="9410700" cy="4327524"/>
          </a:xfrm>
        </p:spPr>
        <p:txBody>
          <a:bodyPr/>
          <a:lstStyle/>
          <a:p>
            <a:pPr eaLnBrk="1" hangingPunct="1"/>
            <a:r>
              <a:rPr lang="en-US" i="1"/>
              <a:t>Prof Andrew Oswald of Warwick University </a:t>
            </a:r>
            <a:r>
              <a:rPr lang="en-US"/>
              <a:t>blames 3 main factors1 of the 3 is</a:t>
            </a:r>
          </a:p>
          <a:p>
            <a:pPr eaLnBrk="1" hangingPunct="1"/>
            <a:r>
              <a:rPr lang="en-US"/>
              <a:t> endlessly measuring self against peers which fuels 'a giant rat race’</a:t>
            </a:r>
          </a:p>
          <a:p>
            <a:pPr eaLnBrk="1" hangingPunct="1"/>
            <a:endParaRPr lang="en-US" b="1" i="1"/>
          </a:p>
        </p:txBody>
      </p:sp>
      <p:pic>
        <p:nvPicPr>
          <p:cNvPr id="1536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990600"/>
            <a:ext cx="8280400" cy="1371599"/>
          </a:xfrm>
        </p:spPr>
        <p:txBody>
          <a:bodyPr>
            <a:normAutofit/>
          </a:bodyPr>
          <a:lstStyle/>
          <a:p>
            <a:pPr algn="ctr" eaLnBrk="1" fontAlgn="auto" hangingPunct="1">
              <a:spcAft>
                <a:spcPts val="0"/>
              </a:spcAft>
              <a:defRPr/>
            </a:pPr>
            <a:r>
              <a:rPr lang="en-GB">
                <a:ea typeface="+mj-ea"/>
                <a:cs typeface="+mj-cs"/>
              </a:rPr>
              <a:t>Mental health problems  common &amp; COSTLY </a:t>
            </a:r>
            <a:endParaRPr lang="en-US">
              <a:ea typeface="+mj-ea"/>
              <a:cs typeface="+mj-cs"/>
            </a:endParaRPr>
          </a:p>
        </p:txBody>
      </p:sp>
      <p:sp>
        <p:nvSpPr>
          <p:cNvPr id="15363" name="Rectangle 3"/>
          <p:cNvSpPr>
            <a:spLocks noGrp="1" noChangeArrowheads="1"/>
          </p:cNvSpPr>
          <p:nvPr>
            <p:ph idx="1"/>
          </p:nvPr>
        </p:nvSpPr>
        <p:spPr>
          <a:xfrm>
            <a:off x="330200" y="2362200"/>
            <a:ext cx="9410700" cy="3717924"/>
          </a:xfrm>
        </p:spPr>
        <p:txBody>
          <a:bodyPr/>
          <a:lstStyle/>
          <a:p>
            <a:pPr eaLnBrk="1" hangingPunct="1">
              <a:buNone/>
            </a:pPr>
            <a:endParaRPr lang="en-GB" b="1" i="1"/>
          </a:p>
          <a:p>
            <a:pPr eaLnBrk="1" hangingPunct="1"/>
            <a:r>
              <a:rPr lang="en-US" b="1" i="1"/>
              <a:t>1 in 6 in workplace (snapshot) have anxiety, depression or distress</a:t>
            </a:r>
          </a:p>
          <a:p>
            <a:pPr eaLnBrk="1" hangingPunct="1"/>
            <a:r>
              <a:rPr lang="en-US" b="1" i="1"/>
              <a:t>Rises to 1 in 5 if drugs/alcohol included</a:t>
            </a:r>
          </a:p>
          <a:p>
            <a:pPr eaLnBrk="1" hangingPunct="1"/>
            <a:r>
              <a:rPr lang="en-US" b="1" i="1"/>
              <a:t>Of these less than 25% seek/receive help for anxiety and depression</a:t>
            </a:r>
          </a:p>
          <a:p>
            <a:pPr eaLnBrk="1" hangingPunct="1"/>
            <a:r>
              <a:rPr lang="en-US" b="1" i="1"/>
              <a:t>Less than 13% seek/receive help for drugs/alcohol</a:t>
            </a:r>
          </a:p>
        </p:txBody>
      </p:sp>
      <p:pic>
        <p:nvPicPr>
          <p:cNvPr id="1536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1066799"/>
            <a:ext cx="8280400" cy="1524001"/>
          </a:xfrm>
        </p:spPr>
        <p:txBody>
          <a:bodyPr>
            <a:normAutofit/>
          </a:bodyPr>
          <a:lstStyle/>
          <a:p>
            <a:pPr algn="ctr" eaLnBrk="1" fontAlgn="auto" hangingPunct="1">
              <a:spcAft>
                <a:spcPts val="0"/>
              </a:spcAft>
              <a:defRPr/>
            </a:pPr>
            <a:r>
              <a:rPr lang="en-GB">
                <a:ea typeface="+mj-ea"/>
                <a:cs typeface="+mj-cs"/>
              </a:rPr>
              <a:t>Stress, Anxiety or Depression or a mix?</a:t>
            </a:r>
          </a:p>
        </p:txBody>
      </p:sp>
      <p:pic>
        <p:nvPicPr>
          <p:cNvPr id="5" name="Content Placeholder 4" descr="images-7.jpeg"/>
          <p:cNvPicPr>
            <a:picLocks noGrp="1" noChangeAspect="1"/>
          </p:cNvPicPr>
          <p:nvPr>
            <p:ph idx="1"/>
          </p:nvPr>
        </p:nvPicPr>
        <p:blipFill>
          <a:blip r:embed="rId2"/>
          <a:stretch>
            <a:fillRect/>
          </a:stretch>
        </p:blipFill>
        <p:spPr>
          <a:xfrm>
            <a:off x="3917950" y="2927350"/>
            <a:ext cx="2235200" cy="2286000"/>
          </a:xfrm>
        </p:spPr>
      </p:pic>
      <p:pic>
        <p:nvPicPr>
          <p:cNvPr id="15364" name="Picture 3" descr="C:\Users\Victor Koblov\Downloads\Hotmail\YEHS1.jpg"/>
          <p:cNvPicPr>
            <a:picLocks noChangeAspect="1" noChangeArrowheads="1"/>
          </p:cNvPicPr>
          <p:nvPr/>
        </p:nvPicPr>
        <p:blipFill>
          <a:blip r:embed="rId3"/>
          <a:srcRect/>
          <a:stretch>
            <a:fillRect/>
          </a:stretch>
        </p:blipFill>
        <p:spPr bwMode="auto">
          <a:xfrm>
            <a:off x="7915275" y="0"/>
            <a:ext cx="1990725" cy="820738"/>
          </a:xfrm>
          <a:prstGeom prst="rect">
            <a:avLst/>
          </a:prstGeom>
          <a:noFill/>
          <a:ln w="9525">
            <a:noFill/>
            <a:miter lim="800000"/>
            <a:headEnd/>
            <a:tailEnd/>
          </a:ln>
        </p:spPr>
      </p:pic>
      <p:pic>
        <p:nvPicPr>
          <p:cNvPr id="6" name="Picture 5" descr="images-8.jpeg"/>
          <p:cNvPicPr>
            <a:picLocks noChangeAspect="1"/>
          </p:cNvPicPr>
          <p:nvPr/>
        </p:nvPicPr>
        <p:blipFill>
          <a:blip r:embed="rId4"/>
          <a:stretch>
            <a:fillRect/>
          </a:stretch>
        </p:blipFill>
        <p:spPr>
          <a:xfrm>
            <a:off x="6858000" y="2057400"/>
            <a:ext cx="2514600" cy="3225800"/>
          </a:xfrm>
          <a:prstGeom prst="rect">
            <a:avLst/>
          </a:prstGeom>
        </p:spPr>
      </p:pic>
      <p:pic>
        <p:nvPicPr>
          <p:cNvPr id="7" name="Picture 6" descr="images-6.jpeg"/>
          <p:cNvPicPr>
            <a:picLocks noChangeAspect="1"/>
          </p:cNvPicPr>
          <p:nvPr/>
        </p:nvPicPr>
        <p:blipFill>
          <a:blip r:embed="rId5"/>
          <a:stretch>
            <a:fillRect/>
          </a:stretch>
        </p:blipFill>
        <p:spPr>
          <a:xfrm>
            <a:off x="457200" y="2057400"/>
            <a:ext cx="2844800" cy="28321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fontAlgn="auto" hangingPunct="1">
              <a:spcAft>
                <a:spcPts val="0"/>
              </a:spcAft>
              <a:defRPr/>
            </a:pPr>
            <a:r>
              <a:rPr lang="en-GB" sz="4000">
                <a:ea typeface="+mj-ea"/>
                <a:cs typeface="+mj-cs"/>
              </a:rPr>
              <a:t>What is stress?</a:t>
            </a:r>
            <a:endParaRPr lang="en-US" sz="4000">
              <a:ea typeface="+mj-ea"/>
              <a:cs typeface="+mj-cs"/>
            </a:endParaRPr>
          </a:p>
        </p:txBody>
      </p:sp>
      <p:sp>
        <p:nvSpPr>
          <p:cNvPr id="20483" name="Rectangle 3"/>
          <p:cNvSpPr>
            <a:spLocks noGrp="1" noChangeArrowheads="1"/>
          </p:cNvSpPr>
          <p:nvPr>
            <p:ph idx="1"/>
          </p:nvPr>
        </p:nvSpPr>
        <p:spPr/>
        <p:txBody>
          <a:bodyPr/>
          <a:lstStyle/>
          <a:p>
            <a:pPr eaLnBrk="1" hangingPunct="1">
              <a:lnSpc>
                <a:spcPct val="150000"/>
              </a:lnSpc>
            </a:pPr>
            <a:r>
              <a:rPr lang="en-GB"/>
              <a:t>Narrow – hardship – tension – wear and tear ?</a:t>
            </a:r>
          </a:p>
          <a:p>
            <a:pPr eaLnBrk="1" hangingPunct="1">
              <a:lnSpc>
                <a:spcPct val="150000"/>
              </a:lnSpc>
            </a:pPr>
            <a:r>
              <a:rPr lang="en-GB"/>
              <a:t>Strung out?</a:t>
            </a:r>
          </a:p>
          <a:p>
            <a:pPr eaLnBrk="1" hangingPunct="1">
              <a:lnSpc>
                <a:spcPct val="150000"/>
              </a:lnSpc>
            </a:pPr>
            <a:r>
              <a:rPr lang="en-GB"/>
              <a:t>Physiological effects?</a:t>
            </a:r>
          </a:p>
          <a:p>
            <a:pPr eaLnBrk="1" hangingPunct="1">
              <a:lnSpc>
                <a:spcPct val="150000"/>
              </a:lnSpc>
            </a:pPr>
            <a:r>
              <a:rPr lang="en-GB"/>
              <a:t>Something caused by stressors and/or role conflicts?</a:t>
            </a:r>
            <a:endParaRPr lang="en-US"/>
          </a:p>
        </p:txBody>
      </p:sp>
      <p:pic>
        <p:nvPicPr>
          <p:cNvPr id="2048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fontAlgn="auto" hangingPunct="1">
              <a:spcAft>
                <a:spcPts val="0"/>
              </a:spcAft>
              <a:defRPr/>
            </a:pPr>
            <a:r>
              <a:rPr lang="en-GB">
                <a:ea typeface="+mj-ea"/>
                <a:cs typeface="+mj-cs"/>
              </a:rPr>
              <a:t>Work Stress</a:t>
            </a:r>
            <a:endParaRPr lang="en-US">
              <a:ea typeface="+mj-ea"/>
              <a:cs typeface="+mj-cs"/>
            </a:endParaRPr>
          </a:p>
        </p:txBody>
      </p:sp>
      <p:pic>
        <p:nvPicPr>
          <p:cNvPr id="5" name="Content Placeholder 4" descr="stress-performance-curve-very-high-hand-drawing-illustration-picture-you-can-see-details-great-picture-all-66092043.jpg"/>
          <p:cNvPicPr>
            <a:picLocks noGrp="1" noChangeAspect="1"/>
          </p:cNvPicPr>
          <p:nvPr>
            <p:ph idx="1"/>
          </p:nvPr>
        </p:nvPicPr>
        <p:blipFill>
          <a:blip r:embed="rId2"/>
          <a:srcRect l="-31491" r="-31491"/>
          <a:stretch>
            <a:fillRect/>
          </a:stretch>
        </p:blipFill>
        <p:spPr/>
      </p:pic>
      <p:pic>
        <p:nvPicPr>
          <p:cNvPr id="24580" name="Picture 3" descr="C:\Users\Victor Koblov\Downloads\Hotmail\YEHS1.jpg"/>
          <p:cNvPicPr>
            <a:picLocks noChangeAspect="1" noChangeArrowheads="1"/>
          </p:cNvPicPr>
          <p:nvPr/>
        </p:nvPicPr>
        <p:blipFill>
          <a:blip r:embed="rId3"/>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fontAlgn="auto" hangingPunct="1">
              <a:spcAft>
                <a:spcPts val="0"/>
              </a:spcAft>
              <a:defRPr/>
            </a:pPr>
            <a:r>
              <a:rPr lang="en-US"/>
              <a:t>The </a:t>
            </a:r>
            <a:r>
              <a:rPr lang="en-US" b="1"/>
              <a:t>Yerkes–Dodson law </a:t>
            </a:r>
            <a:endParaRPr lang="en-US">
              <a:ea typeface="+mj-ea"/>
              <a:cs typeface="+mj-cs"/>
            </a:endParaRPr>
          </a:p>
        </p:txBody>
      </p:sp>
      <p:sp>
        <p:nvSpPr>
          <p:cNvPr id="24579" name="Rectangle 3"/>
          <p:cNvSpPr>
            <a:spLocks noGrp="1" noChangeArrowheads="1"/>
          </p:cNvSpPr>
          <p:nvPr>
            <p:ph idx="1"/>
          </p:nvPr>
        </p:nvSpPr>
        <p:spPr/>
        <p:txBody>
          <a:bodyPr/>
          <a:lstStyle/>
          <a:p>
            <a:pPr eaLnBrk="1" hangingPunct="1">
              <a:lnSpc>
                <a:spcPct val="150000"/>
              </a:lnSpc>
            </a:pPr>
            <a:r>
              <a:rPr lang="en-US" b="1"/>
              <a:t>….is an empirical relationship between arousal and performance, originally developed by psychologists Robert M. Yerkes and John Dillingham Dodson in 1908. The law dictates that performance increases with physiological or mental arousal, but only up to a point.</a:t>
            </a:r>
            <a:endParaRPr lang="en-US"/>
          </a:p>
        </p:txBody>
      </p:sp>
      <p:pic>
        <p:nvPicPr>
          <p:cNvPr id="24580"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773113"/>
            <a:ext cx="8280400" cy="1143000"/>
          </a:xfrm>
        </p:spPr>
        <p:txBody>
          <a:bodyPr>
            <a:normAutofit/>
          </a:bodyPr>
          <a:lstStyle/>
          <a:p>
            <a:pPr algn="ctr" eaLnBrk="1" fontAlgn="auto" hangingPunct="1">
              <a:spcAft>
                <a:spcPts val="0"/>
              </a:spcAft>
              <a:defRPr/>
            </a:pPr>
            <a:r>
              <a:rPr lang="en-US">
                <a:ea typeface="+mj-ea"/>
                <a:cs typeface="+mj-cs"/>
              </a:rPr>
              <a:t>FINANCIAL STRESS In THE UK </a:t>
            </a:r>
          </a:p>
        </p:txBody>
      </p:sp>
      <p:sp>
        <p:nvSpPr>
          <p:cNvPr id="15363" name="Rectangle 3"/>
          <p:cNvSpPr>
            <a:spLocks noGrp="1" noChangeArrowheads="1"/>
          </p:cNvSpPr>
          <p:nvPr>
            <p:ph idx="1"/>
          </p:nvPr>
        </p:nvSpPr>
        <p:spPr>
          <a:xfrm>
            <a:off x="330200" y="2060575"/>
            <a:ext cx="9410700" cy="4019550"/>
          </a:xfrm>
        </p:spPr>
        <p:txBody>
          <a:bodyPr/>
          <a:lstStyle/>
          <a:p>
            <a:pPr eaLnBrk="1" hangingPunct="1">
              <a:buNone/>
            </a:pPr>
            <a:r>
              <a:rPr lang="en-US"/>
              <a:t>	10% of employees believe financial concerns negatively affect their performance at work. </a:t>
            </a:r>
            <a:endParaRPr lang="en-GB" b="1" i="1"/>
          </a:p>
        </p:txBody>
      </p:sp>
      <p:pic>
        <p:nvPicPr>
          <p:cNvPr id="1536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773113"/>
            <a:ext cx="8280400" cy="1143000"/>
          </a:xfrm>
        </p:spPr>
        <p:txBody>
          <a:bodyPr>
            <a:normAutofit/>
          </a:bodyPr>
          <a:lstStyle/>
          <a:p>
            <a:pPr algn="ctr" eaLnBrk="1" fontAlgn="auto" hangingPunct="1">
              <a:spcAft>
                <a:spcPts val="0"/>
              </a:spcAft>
              <a:defRPr/>
            </a:pPr>
            <a:r>
              <a:rPr lang="en-US">
                <a:ea typeface="+mj-ea"/>
                <a:cs typeface="+mj-cs"/>
              </a:rPr>
              <a:t>Lack of Control</a:t>
            </a:r>
          </a:p>
        </p:txBody>
      </p:sp>
      <p:sp>
        <p:nvSpPr>
          <p:cNvPr id="15363" name="Rectangle 3"/>
          <p:cNvSpPr>
            <a:spLocks noGrp="1" noChangeArrowheads="1"/>
          </p:cNvSpPr>
          <p:nvPr>
            <p:ph idx="1"/>
          </p:nvPr>
        </p:nvSpPr>
        <p:spPr>
          <a:xfrm>
            <a:off x="330200" y="2060575"/>
            <a:ext cx="9410700" cy="4019550"/>
          </a:xfrm>
        </p:spPr>
        <p:txBody>
          <a:bodyPr/>
          <a:lstStyle/>
          <a:p>
            <a:pPr eaLnBrk="1" hangingPunct="1"/>
            <a:r>
              <a:rPr lang="en-US" b="1" i="1"/>
              <a:t>Whitehall studies</a:t>
            </a:r>
          </a:p>
          <a:p>
            <a:pPr eaLnBrk="1" hangingPunct="1"/>
            <a:endParaRPr lang="en-US" b="1" i="1"/>
          </a:p>
          <a:p>
            <a:pPr eaLnBrk="1" hangingPunct="1"/>
            <a:endParaRPr lang="en-US" b="1" i="1"/>
          </a:p>
          <a:p>
            <a:pPr eaLnBrk="1" hangingPunct="1"/>
            <a:endParaRPr lang="en-US" b="1" i="1"/>
          </a:p>
          <a:p>
            <a:pPr eaLnBrk="1" hangingPunct="1"/>
            <a:endParaRPr lang="en-US" b="1" i="1"/>
          </a:p>
          <a:p>
            <a:pPr eaLnBrk="1" hangingPunct="1"/>
            <a:endParaRPr lang="en-US" b="1" i="1"/>
          </a:p>
          <a:p>
            <a:pPr eaLnBrk="1" hangingPunct="1"/>
            <a:r>
              <a:rPr lang="en-US" b="1" i="1"/>
              <a:t>http://</a:t>
            </a:r>
            <a:r>
              <a:rPr lang="en-US" b="1" i="1" err="1"/>
              <a:t>www.marmotreview.org</a:t>
            </a:r>
            <a:r>
              <a:rPr lang="en-US" b="1" i="1"/>
              <a:t>/</a:t>
            </a:r>
          </a:p>
        </p:txBody>
      </p:sp>
      <p:pic>
        <p:nvPicPr>
          <p:cNvPr id="1536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5" name="Picture 4" descr="blog-sir-michael.jpg"/>
          <p:cNvPicPr>
            <a:picLocks noChangeAspect="1"/>
          </p:cNvPicPr>
          <p:nvPr/>
        </p:nvPicPr>
        <p:blipFill>
          <a:blip r:embed="rId3"/>
          <a:stretch>
            <a:fillRect/>
          </a:stretch>
        </p:blipFill>
        <p:spPr>
          <a:xfrm>
            <a:off x="2667000" y="2819400"/>
            <a:ext cx="4038600" cy="2286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44488" y="620688"/>
            <a:ext cx="9410700" cy="838200"/>
          </a:xfrm>
        </p:spPr>
        <p:txBody>
          <a:bodyPr/>
          <a:lstStyle/>
          <a:p>
            <a:pPr eaLnBrk="1" fontAlgn="auto" hangingPunct="1">
              <a:spcAft>
                <a:spcPts val="0"/>
              </a:spcAft>
              <a:defRPr/>
            </a:pPr>
            <a:r>
              <a:rPr lang="en-US" sz="4000">
                <a:ea typeface="+mj-ea"/>
                <a:cs typeface="+mj-cs"/>
              </a:rPr>
              <a:t>THE MIND – Close your eyes</a:t>
            </a:r>
          </a:p>
        </p:txBody>
      </p:sp>
      <p:sp>
        <p:nvSpPr>
          <p:cNvPr id="21507" name="Rectangle 3"/>
          <p:cNvSpPr>
            <a:spLocks noGrp="1" noChangeArrowheads="1"/>
          </p:cNvSpPr>
          <p:nvPr>
            <p:ph idx="1"/>
          </p:nvPr>
        </p:nvSpPr>
        <p:spPr/>
        <p:txBody>
          <a:bodyPr/>
          <a:lstStyle/>
          <a:p>
            <a:pPr lvl="0" eaLnBrk="1" fontAlgn="auto" hangingPunct="1">
              <a:lnSpc>
                <a:spcPct val="140000"/>
              </a:lnSpc>
              <a:spcBef>
                <a:spcPts val="500"/>
              </a:spcBef>
              <a:spcAft>
                <a:spcPts val="0"/>
              </a:spcAft>
              <a:buFont typeface="Wingdings 2"/>
              <a:buChar char="•"/>
              <a:defRPr sz="2200" b="1"/>
            </a:pPr>
            <a:r>
              <a:rPr lang="en-US" sz="2200" kern="0">
                <a:solidFill>
                  <a:srgbClr val="4E3B30"/>
                </a:solidFill>
                <a:ea typeface="Times New Roman"/>
                <a:cs typeface="Times New Roman"/>
                <a:sym typeface="Times New Roman"/>
              </a:rPr>
              <a:t>A Pony or a Stallion ?</a:t>
            </a:r>
          </a:p>
          <a:p>
            <a:pPr lvl="0" eaLnBrk="1" fontAlgn="auto" hangingPunct="1">
              <a:lnSpc>
                <a:spcPct val="140000"/>
              </a:lnSpc>
              <a:spcBef>
                <a:spcPts val="500"/>
              </a:spcBef>
              <a:spcAft>
                <a:spcPts val="0"/>
              </a:spcAft>
              <a:buFont typeface="Wingdings 2"/>
              <a:buChar char="•"/>
              <a:defRPr sz="2200" b="1"/>
            </a:pPr>
            <a:r>
              <a:rPr lang="en-US" sz="2200" kern="0">
                <a:solidFill>
                  <a:srgbClr val="4E3B30"/>
                </a:solidFill>
                <a:ea typeface="Times New Roman"/>
                <a:cs typeface="Times New Roman"/>
                <a:sym typeface="Times New Roman"/>
              </a:rPr>
              <a:t>YOU as the Rider</a:t>
            </a:r>
          </a:p>
        </p:txBody>
      </p:sp>
      <p:pic>
        <p:nvPicPr>
          <p:cNvPr id="21508"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773113"/>
            <a:ext cx="8280400" cy="1143000"/>
          </a:xfrm>
        </p:spPr>
        <p:txBody>
          <a:bodyPr>
            <a:normAutofit/>
          </a:bodyPr>
          <a:lstStyle/>
          <a:p>
            <a:pPr algn="ctr" eaLnBrk="1" fontAlgn="auto" hangingPunct="1">
              <a:spcAft>
                <a:spcPts val="0"/>
              </a:spcAft>
              <a:defRPr/>
            </a:pPr>
            <a:r>
              <a:rPr lang="en-US" err="1">
                <a:ea typeface="+mj-ea"/>
                <a:cs typeface="+mj-cs"/>
              </a:rPr>
              <a:t>CoNTROL</a:t>
            </a:r>
            <a:endParaRPr lang="en-US">
              <a:ea typeface="+mj-ea"/>
              <a:cs typeface="+mj-cs"/>
            </a:endParaRPr>
          </a:p>
        </p:txBody>
      </p:sp>
      <p:sp>
        <p:nvSpPr>
          <p:cNvPr id="15363" name="Rectangle 3"/>
          <p:cNvSpPr>
            <a:spLocks noGrp="1" noChangeArrowheads="1"/>
          </p:cNvSpPr>
          <p:nvPr>
            <p:ph idx="1"/>
          </p:nvPr>
        </p:nvSpPr>
        <p:spPr>
          <a:xfrm>
            <a:off x="330200" y="2060575"/>
            <a:ext cx="9410700" cy="4019550"/>
          </a:xfrm>
        </p:spPr>
        <p:txBody>
          <a:bodyPr/>
          <a:lstStyle/>
          <a:p>
            <a:pPr eaLnBrk="1" hangingPunct="1"/>
            <a:r>
              <a:rPr lang="en-US"/>
              <a:t>Control is essential to the peace of mind not only of the head of a business but of the humblest employee </a:t>
            </a:r>
            <a:r>
              <a:rPr lang="en-US" i="1"/>
              <a:t>Lord </a:t>
            </a:r>
            <a:r>
              <a:rPr lang="en-US" i="1" err="1"/>
              <a:t>Northcliffe</a:t>
            </a:r>
            <a:endParaRPr lang="en-GB" b="1" i="1"/>
          </a:p>
        </p:txBody>
      </p:sp>
      <p:pic>
        <p:nvPicPr>
          <p:cNvPr id="1536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6" name="Picture 5" descr="Unknown.jpeg"/>
          <p:cNvPicPr>
            <a:picLocks noChangeAspect="1"/>
          </p:cNvPicPr>
          <p:nvPr/>
        </p:nvPicPr>
        <p:blipFill>
          <a:blip r:embed="rId3"/>
          <a:stretch>
            <a:fillRect/>
          </a:stretch>
        </p:blipFill>
        <p:spPr>
          <a:xfrm>
            <a:off x="3111500" y="3505200"/>
            <a:ext cx="3683000" cy="25908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95300" y="836712"/>
            <a:ext cx="9410700" cy="838200"/>
          </a:xfrm>
        </p:spPr>
        <p:txBody>
          <a:bodyPr>
            <a:normAutofit/>
          </a:bodyPr>
          <a:lstStyle/>
          <a:p>
            <a:pPr algn="ctr" eaLnBrk="1" fontAlgn="auto" hangingPunct="1">
              <a:spcAft>
                <a:spcPts val="0"/>
              </a:spcAft>
              <a:defRPr/>
            </a:pPr>
            <a:r>
              <a:rPr lang="en-GB" sz="2000" b="1">
                <a:ea typeface="+mj-ea"/>
                <a:cs typeface="+mj-cs"/>
              </a:rPr>
              <a:t>Spotting Stress/Mental Distress</a:t>
            </a:r>
            <a:endParaRPr lang="en-US" sz="4000" b="1">
              <a:ea typeface="+mj-ea"/>
              <a:cs typeface="+mj-cs"/>
            </a:endParaRPr>
          </a:p>
        </p:txBody>
      </p:sp>
      <p:sp>
        <p:nvSpPr>
          <p:cNvPr id="23555" name="Rectangle 3"/>
          <p:cNvSpPr>
            <a:spLocks noGrp="1" noChangeArrowheads="1"/>
          </p:cNvSpPr>
          <p:nvPr>
            <p:ph idx="1"/>
          </p:nvPr>
        </p:nvSpPr>
        <p:spPr>
          <a:xfrm>
            <a:off x="330200" y="1844675"/>
            <a:ext cx="9410700" cy="4235450"/>
          </a:xfrm>
        </p:spPr>
        <p:txBody>
          <a:bodyPr/>
          <a:lstStyle/>
          <a:p>
            <a:pPr eaLnBrk="1" hangingPunct="1">
              <a:lnSpc>
                <a:spcPct val="150000"/>
              </a:lnSpc>
            </a:pPr>
            <a:r>
              <a:rPr lang="en-GB" sz="2400" b="1" i="1"/>
              <a:t>Mood changes – ‘snappy’, easy tears</a:t>
            </a:r>
          </a:p>
          <a:p>
            <a:pPr eaLnBrk="1" hangingPunct="1">
              <a:lnSpc>
                <a:spcPct val="150000"/>
              </a:lnSpc>
            </a:pPr>
            <a:endParaRPr lang="en-US" sz="2400" b="1" i="1"/>
          </a:p>
        </p:txBody>
      </p:sp>
      <p:pic>
        <p:nvPicPr>
          <p:cNvPr id="23556"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5" name="Picture 4" descr="Unknown-12.jpeg"/>
          <p:cNvPicPr>
            <a:picLocks noChangeAspect="1"/>
          </p:cNvPicPr>
          <p:nvPr/>
        </p:nvPicPr>
        <p:blipFill>
          <a:blip r:embed="rId3"/>
          <a:stretch>
            <a:fillRect/>
          </a:stretch>
        </p:blipFill>
        <p:spPr>
          <a:xfrm>
            <a:off x="3429000" y="2667000"/>
            <a:ext cx="2959100" cy="2743200"/>
          </a:xfrm>
          <a:prstGeom prst="rect">
            <a:avLst/>
          </a:prstGeom>
        </p:spPr>
      </p:pic>
      <p:pic>
        <p:nvPicPr>
          <p:cNvPr id="6" name="Picture 5" descr="images-33.jpeg"/>
          <p:cNvPicPr>
            <a:picLocks noChangeAspect="1"/>
          </p:cNvPicPr>
          <p:nvPr/>
        </p:nvPicPr>
        <p:blipFill>
          <a:blip r:embed="rId4"/>
          <a:stretch>
            <a:fillRect/>
          </a:stretch>
        </p:blipFill>
        <p:spPr>
          <a:xfrm>
            <a:off x="0" y="2590800"/>
            <a:ext cx="2590800" cy="3149600"/>
          </a:xfrm>
          <a:prstGeom prst="rect">
            <a:avLst/>
          </a:prstGeom>
        </p:spPr>
      </p:pic>
      <p:pic>
        <p:nvPicPr>
          <p:cNvPr id="7" name="Picture 6" descr="Unknown-13.jpeg"/>
          <p:cNvPicPr>
            <a:picLocks noChangeAspect="1"/>
          </p:cNvPicPr>
          <p:nvPr/>
        </p:nvPicPr>
        <p:blipFill>
          <a:blip r:embed="rId5"/>
          <a:stretch>
            <a:fillRect/>
          </a:stretch>
        </p:blipFill>
        <p:spPr>
          <a:xfrm>
            <a:off x="6667500" y="4356100"/>
            <a:ext cx="3238500" cy="250190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4488" y="692696"/>
            <a:ext cx="9410700" cy="1152128"/>
          </a:xfrm>
        </p:spPr>
        <p:txBody>
          <a:bodyPr>
            <a:normAutofit fontScale="90000"/>
          </a:bodyPr>
          <a:lstStyle/>
          <a:p>
            <a:pPr algn="ctr" eaLnBrk="1" fontAlgn="auto" hangingPunct="1">
              <a:spcAft>
                <a:spcPts val="0"/>
              </a:spcAft>
              <a:defRPr/>
            </a:pPr>
            <a:r>
              <a:rPr lang="en-GB" sz="4000">
                <a:ea typeface="+mj-ea"/>
                <a:cs typeface="+mj-cs"/>
              </a:rPr>
              <a:t>Reducing Stress &amp; Improving Mental Health</a:t>
            </a:r>
            <a:endParaRPr lang="en-US" sz="4000">
              <a:ea typeface="+mj-ea"/>
              <a:cs typeface="+mj-cs"/>
            </a:endParaRPr>
          </a:p>
        </p:txBody>
      </p:sp>
      <p:sp>
        <p:nvSpPr>
          <p:cNvPr id="29699" name="Rectangle 3"/>
          <p:cNvSpPr>
            <a:spLocks noGrp="1" noChangeArrowheads="1"/>
          </p:cNvSpPr>
          <p:nvPr>
            <p:ph idx="1"/>
          </p:nvPr>
        </p:nvSpPr>
        <p:spPr>
          <a:xfrm>
            <a:off x="415925" y="2205038"/>
            <a:ext cx="8424863" cy="4464050"/>
          </a:xfrm>
        </p:spPr>
        <p:txBody>
          <a:bodyPr>
            <a:normAutofit/>
          </a:bodyPr>
          <a:lstStyle/>
          <a:p>
            <a:pPr eaLnBrk="1" hangingPunct="1">
              <a:lnSpc>
                <a:spcPct val="140000"/>
              </a:lnSpc>
              <a:defRPr/>
            </a:pPr>
            <a:r>
              <a:rPr lang="en-GB" sz="3000">
                <a:ea typeface="+mn-ea"/>
                <a:cs typeface="+mn-cs"/>
              </a:rPr>
              <a:t>Sleep &amp; Control</a:t>
            </a:r>
          </a:p>
          <a:p>
            <a:pPr eaLnBrk="1" hangingPunct="1">
              <a:lnSpc>
                <a:spcPct val="140000"/>
              </a:lnSpc>
              <a:defRPr/>
            </a:pPr>
            <a:r>
              <a:rPr lang="en-GB" sz="3000">
                <a:ea typeface="+mn-ea"/>
                <a:cs typeface="+mn-cs"/>
              </a:rPr>
              <a:t>Exercise</a:t>
            </a:r>
          </a:p>
          <a:p>
            <a:pPr eaLnBrk="1" hangingPunct="1">
              <a:lnSpc>
                <a:spcPct val="140000"/>
              </a:lnSpc>
              <a:defRPr/>
            </a:pPr>
            <a:r>
              <a:rPr lang="en-GB" sz="3000">
                <a:ea typeface="+mn-ea"/>
                <a:cs typeface="+mn-cs"/>
              </a:rPr>
              <a:t>Healthy Eating</a:t>
            </a:r>
          </a:p>
          <a:p>
            <a:pPr eaLnBrk="1" hangingPunct="1">
              <a:lnSpc>
                <a:spcPct val="140000"/>
              </a:lnSpc>
              <a:defRPr/>
            </a:pPr>
            <a:r>
              <a:rPr lang="en-GB" sz="3000">
                <a:ea typeface="+mn-ea"/>
                <a:cs typeface="+mn-cs"/>
              </a:rPr>
              <a:t>Reduce Exposure to Social Media</a:t>
            </a:r>
          </a:p>
          <a:p>
            <a:pPr eaLnBrk="1" hangingPunct="1">
              <a:lnSpc>
                <a:spcPct val="140000"/>
              </a:lnSpc>
              <a:defRPr/>
            </a:pPr>
            <a:r>
              <a:rPr lang="en-GB" sz="3000">
                <a:ea typeface="+mn-ea"/>
                <a:cs typeface="+mn-cs"/>
              </a:rPr>
              <a:t>Identify problems early</a:t>
            </a:r>
          </a:p>
          <a:p>
            <a:pPr eaLnBrk="1" hangingPunct="1">
              <a:lnSpc>
                <a:spcPct val="140000"/>
              </a:lnSpc>
              <a:defRPr/>
            </a:pPr>
            <a:r>
              <a:rPr lang="en-GB" sz="3000">
                <a:ea typeface="+mn-ea"/>
                <a:cs typeface="+mn-cs"/>
              </a:rPr>
              <a:t>Seek help</a:t>
            </a:r>
            <a:endParaRPr lang="en-US" sz="3000">
              <a:ea typeface="+mn-ea"/>
              <a:cs typeface="+mn-cs"/>
            </a:endParaRPr>
          </a:p>
        </p:txBody>
      </p:sp>
      <p:pic>
        <p:nvPicPr>
          <p:cNvPr id="29700"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44488" y="692696"/>
            <a:ext cx="9410700" cy="1152128"/>
          </a:xfrm>
        </p:spPr>
        <p:txBody>
          <a:bodyPr>
            <a:normAutofit/>
          </a:bodyPr>
          <a:lstStyle/>
          <a:p>
            <a:pPr algn="ctr" eaLnBrk="1" fontAlgn="auto" hangingPunct="1">
              <a:spcAft>
                <a:spcPts val="0"/>
              </a:spcAft>
              <a:defRPr/>
            </a:pPr>
            <a:r>
              <a:rPr lang="en-GB" sz="4000">
                <a:ea typeface="+mj-ea"/>
                <a:cs typeface="+mj-cs"/>
              </a:rPr>
              <a:t>Stress is a 999 Call!</a:t>
            </a:r>
            <a:endParaRPr lang="en-US" sz="4000">
              <a:ea typeface="+mj-ea"/>
              <a:cs typeface="+mj-cs"/>
            </a:endParaRPr>
          </a:p>
        </p:txBody>
      </p:sp>
      <p:pic>
        <p:nvPicPr>
          <p:cNvPr id="5" name="Content Placeholder 4" descr="Unknown-14.jpeg"/>
          <p:cNvPicPr>
            <a:picLocks noGrp="1" noChangeAspect="1"/>
          </p:cNvPicPr>
          <p:nvPr>
            <p:ph idx="1"/>
          </p:nvPr>
        </p:nvPicPr>
        <p:blipFill>
          <a:blip r:embed="rId2"/>
          <a:stretch>
            <a:fillRect/>
          </a:stretch>
        </p:blipFill>
        <p:spPr>
          <a:xfrm>
            <a:off x="1447800" y="2971800"/>
            <a:ext cx="2616200" cy="3111500"/>
          </a:xfrm>
        </p:spPr>
      </p:pic>
      <p:pic>
        <p:nvPicPr>
          <p:cNvPr id="29700" name="Picture 3" descr="C:\Users\Victor Koblov\Downloads\Hotmail\YEHS1.jpg"/>
          <p:cNvPicPr>
            <a:picLocks noChangeAspect="1" noChangeArrowheads="1"/>
          </p:cNvPicPr>
          <p:nvPr/>
        </p:nvPicPr>
        <p:blipFill>
          <a:blip r:embed="rId3"/>
          <a:srcRect/>
          <a:stretch>
            <a:fillRect/>
          </a:stretch>
        </p:blipFill>
        <p:spPr bwMode="auto">
          <a:xfrm>
            <a:off x="7915275" y="0"/>
            <a:ext cx="1990725" cy="820738"/>
          </a:xfrm>
          <a:prstGeom prst="rect">
            <a:avLst/>
          </a:prstGeom>
          <a:noFill/>
          <a:ln w="9525">
            <a:noFill/>
            <a:miter lim="800000"/>
            <a:headEnd/>
            <a:tailEnd/>
          </a:ln>
        </p:spPr>
      </p:pic>
      <p:pic>
        <p:nvPicPr>
          <p:cNvPr id="6" name="Picture 5" descr="Unknown-15.jpeg"/>
          <p:cNvPicPr>
            <a:picLocks noChangeAspect="1"/>
          </p:cNvPicPr>
          <p:nvPr/>
        </p:nvPicPr>
        <p:blipFill>
          <a:blip r:embed="rId4"/>
          <a:stretch>
            <a:fillRect/>
          </a:stretch>
        </p:blipFill>
        <p:spPr>
          <a:xfrm>
            <a:off x="6248400" y="3657600"/>
            <a:ext cx="3289300" cy="246380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 name="Shape 259"/>
          <p:cNvSpPr>
            <a:spLocks noGrp="1"/>
          </p:cNvSpPr>
          <p:nvPr>
            <p:ph type="title"/>
          </p:nvPr>
        </p:nvSpPr>
        <p:spPr>
          <a:prstGeom prst="rect">
            <a:avLst/>
          </a:prstGeom>
        </p:spPr>
        <p:txBody>
          <a:bodyPr/>
          <a:lstStyle/>
          <a:p>
            <a:r>
              <a:t>DEPRESSION</a:t>
            </a:r>
          </a:p>
        </p:txBody>
      </p:sp>
      <p:pic>
        <p:nvPicPr>
          <p:cNvPr id="260" name="image35.jpeg" descr="Frankenstein.jpeg"/>
          <p:cNvPicPr>
            <a:picLocks noChangeAspect="1"/>
          </p:cNvPicPr>
          <p:nvPr/>
        </p:nvPicPr>
        <p:blipFill>
          <a:blip r:embed="rId2">
            <a:extLst/>
          </a:blip>
          <a:stretch>
            <a:fillRect/>
          </a:stretch>
        </p:blipFill>
        <p:spPr>
          <a:xfrm>
            <a:off x="2014342" y="1554162"/>
            <a:ext cx="6042416" cy="4525964"/>
          </a:xfrm>
          <a:prstGeom prst="rect">
            <a:avLst/>
          </a:prstGeom>
          <a:ln w="12700">
            <a:miter lim="400000"/>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algn="ctr" eaLnBrk="1" fontAlgn="auto" hangingPunct="1">
              <a:spcAft>
                <a:spcPts val="0"/>
              </a:spcAft>
              <a:defRPr/>
            </a:pPr>
            <a:r>
              <a:rPr lang="en-GB">
                <a:ea typeface="+mj-ea"/>
                <a:cs typeface="+mj-cs"/>
              </a:rPr>
              <a:t>Depression </a:t>
            </a:r>
            <a:endParaRPr lang="en-US">
              <a:ea typeface="+mj-ea"/>
              <a:cs typeface="+mj-cs"/>
            </a:endParaRPr>
          </a:p>
        </p:txBody>
      </p:sp>
      <p:sp>
        <p:nvSpPr>
          <p:cNvPr id="17411" name="Rectangle 3"/>
          <p:cNvSpPr>
            <a:spLocks noGrp="1" noChangeArrowheads="1"/>
          </p:cNvSpPr>
          <p:nvPr>
            <p:ph sz="half" idx="1"/>
          </p:nvPr>
        </p:nvSpPr>
        <p:spPr/>
        <p:txBody>
          <a:bodyPr/>
          <a:lstStyle/>
          <a:p>
            <a:pPr eaLnBrk="1" hangingPunct="1">
              <a:lnSpc>
                <a:spcPct val="150000"/>
              </a:lnSpc>
            </a:pPr>
            <a:r>
              <a:rPr lang="en-GB" b="1" i="1"/>
              <a:t>Flat mood</a:t>
            </a:r>
          </a:p>
          <a:p>
            <a:pPr eaLnBrk="1" hangingPunct="1">
              <a:lnSpc>
                <a:spcPct val="150000"/>
              </a:lnSpc>
            </a:pPr>
            <a:r>
              <a:rPr lang="en-GB" b="1" i="1"/>
              <a:t>Lethargy</a:t>
            </a:r>
          </a:p>
          <a:p>
            <a:pPr eaLnBrk="1" hangingPunct="1">
              <a:lnSpc>
                <a:spcPct val="150000"/>
              </a:lnSpc>
            </a:pPr>
            <a:r>
              <a:rPr lang="en-GB" b="1" i="1"/>
              <a:t>Loss of appetites</a:t>
            </a:r>
          </a:p>
          <a:p>
            <a:pPr eaLnBrk="1" hangingPunct="1">
              <a:lnSpc>
                <a:spcPct val="150000"/>
              </a:lnSpc>
            </a:pPr>
            <a:r>
              <a:rPr lang="en-GB" b="1" i="1"/>
              <a:t>Sleep disturbance</a:t>
            </a:r>
          </a:p>
        </p:txBody>
      </p:sp>
      <p:sp>
        <p:nvSpPr>
          <p:cNvPr id="17412" name="Content Placeholder 4"/>
          <p:cNvSpPr>
            <a:spLocks noGrp="1"/>
          </p:cNvSpPr>
          <p:nvPr>
            <p:ph sz="half" idx="2"/>
          </p:nvPr>
        </p:nvSpPr>
        <p:spPr/>
        <p:txBody>
          <a:bodyPr/>
          <a:lstStyle/>
          <a:p>
            <a:pPr eaLnBrk="1" hangingPunct="1">
              <a:lnSpc>
                <a:spcPct val="150000"/>
              </a:lnSpc>
            </a:pPr>
            <a:r>
              <a:rPr lang="en-GB" b="1" i="1"/>
              <a:t>Negative thoughts</a:t>
            </a:r>
          </a:p>
          <a:p>
            <a:pPr eaLnBrk="1" hangingPunct="1">
              <a:lnSpc>
                <a:spcPct val="150000"/>
              </a:lnSpc>
            </a:pPr>
            <a:r>
              <a:rPr lang="en-GB" b="1" i="1"/>
              <a:t>Recurring thoughts</a:t>
            </a:r>
          </a:p>
          <a:p>
            <a:pPr eaLnBrk="1" hangingPunct="1">
              <a:lnSpc>
                <a:spcPct val="150000"/>
              </a:lnSpc>
            </a:pPr>
            <a:r>
              <a:rPr lang="en-GB" b="1" i="1"/>
              <a:t>Endogenous vs Reactive</a:t>
            </a:r>
          </a:p>
          <a:p>
            <a:pPr eaLnBrk="1" hangingPunct="1">
              <a:lnSpc>
                <a:spcPct val="150000"/>
              </a:lnSpc>
            </a:pPr>
            <a:r>
              <a:rPr lang="en-GB" b="1" i="1"/>
              <a:t>Bipolar</a:t>
            </a:r>
          </a:p>
          <a:p>
            <a:pPr eaLnBrk="1" hangingPunct="1"/>
            <a:endParaRPr lang="en-GB"/>
          </a:p>
        </p:txBody>
      </p:sp>
      <p:pic>
        <p:nvPicPr>
          <p:cNvPr id="17413"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30200" y="762000"/>
            <a:ext cx="9410700" cy="762000"/>
          </a:xfrm>
        </p:spPr>
        <p:txBody>
          <a:bodyPr>
            <a:normAutofit/>
          </a:bodyPr>
          <a:lstStyle/>
          <a:p>
            <a:pPr algn="ctr" eaLnBrk="1" fontAlgn="auto" hangingPunct="1">
              <a:spcAft>
                <a:spcPts val="0"/>
              </a:spcAft>
              <a:defRPr/>
            </a:pPr>
            <a:r>
              <a:rPr lang="en-GB">
                <a:ea typeface="+mj-ea"/>
                <a:cs typeface="+mj-cs"/>
              </a:rPr>
              <a:t>Are you empathetic?</a:t>
            </a:r>
            <a:endParaRPr lang="en-US">
              <a:ea typeface="+mj-ea"/>
              <a:cs typeface="+mj-cs"/>
            </a:endParaRPr>
          </a:p>
        </p:txBody>
      </p:sp>
      <p:pic>
        <p:nvPicPr>
          <p:cNvPr id="22532"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7" name="Content Placeholder 6" descr="images-34.jpeg"/>
          <p:cNvPicPr>
            <a:picLocks noGrp="1" noChangeAspect="1"/>
          </p:cNvPicPr>
          <p:nvPr>
            <p:ph idx="1"/>
          </p:nvPr>
        </p:nvPicPr>
        <p:blipFill>
          <a:blip r:embed="rId3"/>
          <a:stretch>
            <a:fillRect/>
          </a:stretch>
        </p:blipFill>
        <p:spPr>
          <a:xfrm>
            <a:off x="1371600" y="2362200"/>
            <a:ext cx="2895600" cy="2806700"/>
          </a:xfrm>
        </p:spPr>
      </p:pic>
      <p:pic>
        <p:nvPicPr>
          <p:cNvPr id="8" name="Picture 7" descr="images-35.jpeg"/>
          <p:cNvPicPr>
            <a:picLocks noChangeAspect="1"/>
          </p:cNvPicPr>
          <p:nvPr/>
        </p:nvPicPr>
        <p:blipFill>
          <a:blip r:embed="rId4"/>
          <a:stretch>
            <a:fillRect/>
          </a:stretch>
        </p:blipFill>
        <p:spPr>
          <a:xfrm>
            <a:off x="7086600" y="2362200"/>
            <a:ext cx="2387600" cy="3403600"/>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p:cNvSpPr>
          <p:nvPr>
            <p:ph type="title"/>
          </p:nvPr>
        </p:nvSpPr>
        <p:spPr>
          <a:xfrm>
            <a:off x="776287" y="773112"/>
            <a:ext cx="8280401" cy="1143001"/>
          </a:xfrm>
          <a:prstGeom prst="rect">
            <a:avLst/>
          </a:prstGeom>
        </p:spPr>
        <p:txBody>
          <a:bodyPr/>
          <a:lstStyle>
            <a:lvl1pPr algn="ctr"/>
          </a:lstStyle>
          <a:p>
            <a:r>
              <a:t>What can be done to help</a:t>
            </a:r>
          </a:p>
        </p:txBody>
      </p:sp>
      <p:sp>
        <p:nvSpPr>
          <p:cNvPr id="277" name="Shape 277"/>
          <p:cNvSpPr>
            <a:spLocks noGrp="1"/>
          </p:cNvSpPr>
          <p:nvPr>
            <p:ph type="body" idx="1"/>
          </p:nvPr>
        </p:nvSpPr>
        <p:spPr>
          <a:xfrm>
            <a:off x="330200" y="1554162"/>
            <a:ext cx="9410700" cy="4525963"/>
          </a:xfrm>
          <a:prstGeom prst="rect">
            <a:avLst/>
          </a:prstGeom>
        </p:spPr>
        <p:txBody>
          <a:bodyPr>
            <a:normAutofit fontScale="92500" lnSpcReduction="20000"/>
          </a:bodyPr>
          <a:lstStyle/>
          <a:p>
            <a:pPr>
              <a:lnSpc>
                <a:spcPct val="140000"/>
              </a:lnSpc>
              <a:defRPr sz="3000" b="1" i="1"/>
            </a:pPr>
            <a:r>
              <a:t>Nothing</a:t>
            </a:r>
          </a:p>
          <a:p>
            <a:pPr>
              <a:lnSpc>
                <a:spcPct val="140000"/>
              </a:lnSpc>
              <a:defRPr sz="3000" b="1" i="1"/>
            </a:pPr>
            <a:r>
              <a:t>Talking Therapy/Friends</a:t>
            </a:r>
          </a:p>
          <a:p>
            <a:pPr>
              <a:lnSpc>
                <a:spcPct val="140000"/>
              </a:lnSpc>
              <a:defRPr sz="3000" b="1" i="1"/>
            </a:pPr>
            <a:r>
              <a:t>(</a:t>
            </a:r>
            <a:r>
              <a:rPr u="sng">
                <a:solidFill>
                  <a:srgbClr val="AD1F1F"/>
                </a:solidFill>
                <a:uFill>
                  <a:solidFill>
                    <a:srgbClr val="AD1F1F"/>
                  </a:solidFill>
                </a:uFill>
                <a:hlinkClick r:id="rId2"/>
              </a:rPr>
              <a:t>www.moodmapping.com</a:t>
            </a:r>
            <a:r>
              <a:t> &amp;</a:t>
            </a:r>
          </a:p>
          <a:p>
            <a:pPr>
              <a:lnSpc>
                <a:spcPct val="140000"/>
              </a:lnSpc>
              <a:defRPr sz="3000" b="1" i="1"/>
            </a:pPr>
            <a:r>
              <a:rPr err="1"/>
              <a:t>www.headspace.com</a:t>
            </a:r>
            <a:r>
              <a:t>)</a:t>
            </a:r>
          </a:p>
          <a:p>
            <a:pPr>
              <a:lnSpc>
                <a:spcPct val="140000"/>
              </a:lnSpc>
              <a:defRPr sz="3000" b="1" i="1"/>
            </a:pPr>
            <a:r>
              <a:t>Medication</a:t>
            </a:r>
          </a:p>
          <a:p>
            <a:pPr>
              <a:lnSpc>
                <a:spcPct val="140000"/>
              </a:lnSpc>
              <a:spcBef>
                <a:spcPts val="600"/>
              </a:spcBef>
              <a:defRPr sz="2800" b="1" i="1"/>
            </a:pPr>
            <a:r>
              <a:t>RTMS – Repetitive Transcranial </a:t>
            </a:r>
            <a:endParaRPr lang="en-GB"/>
          </a:p>
          <a:p>
            <a:pPr>
              <a:lnSpc>
                <a:spcPct val="140000"/>
              </a:lnSpc>
              <a:spcBef>
                <a:spcPts val="600"/>
              </a:spcBef>
              <a:defRPr sz="2800" b="1" i="1"/>
            </a:pPr>
            <a:r>
              <a:t>Magnetic Stimulation</a:t>
            </a:r>
          </a:p>
          <a:p>
            <a:pPr>
              <a:lnSpc>
                <a:spcPct val="140000"/>
              </a:lnSpc>
              <a:spcBef>
                <a:spcPts val="400"/>
              </a:spcBef>
              <a:buSzTx/>
              <a:buNone/>
              <a:defRPr sz="2000" b="1" i="1"/>
            </a:pPr>
            <a:r>
              <a:t>     Electro-Convulsive Therapy (ECT)</a:t>
            </a:r>
          </a:p>
        </p:txBody>
      </p:sp>
      <p:pic>
        <p:nvPicPr>
          <p:cNvPr id="278" name="image4.jpeg" descr="C:\Users\Victor Koblov\Downloads\Hotmail\YEHS1.jpg"/>
          <p:cNvPicPr>
            <a:picLocks noChangeAspect="1"/>
          </p:cNvPicPr>
          <p:nvPr/>
        </p:nvPicPr>
        <p:blipFill>
          <a:blip r:embed="rId3">
            <a:extLst/>
          </a:blip>
          <a:stretch>
            <a:fillRect/>
          </a:stretch>
        </p:blipFill>
        <p:spPr>
          <a:xfrm>
            <a:off x="7915275" y="0"/>
            <a:ext cx="1990725" cy="820738"/>
          </a:xfrm>
          <a:prstGeom prst="rect">
            <a:avLst/>
          </a:prstGeom>
          <a:ln w="12700">
            <a:miter lim="400000"/>
          </a:ln>
        </p:spPr>
      </p:pic>
      <p:pic>
        <p:nvPicPr>
          <p:cNvPr id="279" name="image38.png" descr="Delay.png"/>
          <p:cNvPicPr>
            <a:picLocks noChangeAspect="1"/>
          </p:cNvPicPr>
          <p:nvPr/>
        </p:nvPicPr>
        <p:blipFill>
          <a:blip r:embed="rId4">
            <a:extLst/>
          </a:blip>
          <a:stretch>
            <a:fillRect/>
          </a:stretch>
        </p:blipFill>
        <p:spPr>
          <a:xfrm>
            <a:off x="5867400" y="1752600"/>
            <a:ext cx="3810000" cy="1371600"/>
          </a:xfrm>
          <a:prstGeom prst="rect">
            <a:avLst/>
          </a:prstGeom>
          <a:ln w="12700">
            <a:miter lim="400000"/>
          </a:ln>
        </p:spPr>
      </p:pic>
      <p:pic>
        <p:nvPicPr>
          <p:cNvPr id="280" name="image39.jpeg" descr="PrincessLeia.jpeg"/>
          <p:cNvPicPr>
            <a:picLocks noChangeAspect="1"/>
          </p:cNvPicPr>
          <p:nvPr/>
        </p:nvPicPr>
        <p:blipFill>
          <a:blip r:embed="rId5">
            <a:extLst/>
          </a:blip>
          <a:stretch>
            <a:fillRect/>
          </a:stretch>
        </p:blipFill>
        <p:spPr>
          <a:xfrm>
            <a:off x="6413500" y="3810000"/>
            <a:ext cx="3492500" cy="2324100"/>
          </a:xfrm>
          <a:prstGeom prst="rect">
            <a:avLst/>
          </a:prstGeom>
          <a:ln w="12700">
            <a:miter lim="400000"/>
          </a:ln>
        </p:spPr>
      </p:pic>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838201"/>
            <a:ext cx="8280400" cy="1066800"/>
          </a:xfrm>
        </p:spPr>
        <p:txBody>
          <a:bodyPr/>
          <a:lstStyle/>
          <a:p>
            <a:pPr algn="ctr" eaLnBrk="1" fontAlgn="auto" hangingPunct="1">
              <a:spcAft>
                <a:spcPts val="0"/>
              </a:spcAft>
              <a:defRPr/>
            </a:pPr>
            <a:r>
              <a:rPr lang="en-GB">
                <a:ea typeface="+mj-ea"/>
                <a:cs typeface="+mj-cs"/>
              </a:rPr>
              <a:t>Treatment options </a:t>
            </a:r>
            <a:r>
              <a:rPr lang="en-GB" b="1" i="1"/>
              <a:t> </a:t>
            </a:r>
            <a:r>
              <a:rPr lang="en-US"/>
              <a:t>Rx</a:t>
            </a:r>
            <a:endParaRPr lang="en-US">
              <a:ea typeface="+mj-ea"/>
              <a:cs typeface="+mj-cs"/>
            </a:endParaRPr>
          </a:p>
        </p:txBody>
      </p:sp>
      <p:sp>
        <p:nvSpPr>
          <p:cNvPr id="25603" name="Rectangle 3"/>
          <p:cNvSpPr>
            <a:spLocks noGrp="1" noChangeArrowheads="1"/>
          </p:cNvSpPr>
          <p:nvPr>
            <p:ph idx="1"/>
          </p:nvPr>
        </p:nvSpPr>
        <p:spPr>
          <a:xfrm>
            <a:off x="330200" y="1752600"/>
            <a:ext cx="9410700" cy="4327525"/>
          </a:xfrm>
        </p:spPr>
        <p:txBody>
          <a:bodyPr/>
          <a:lstStyle/>
          <a:p>
            <a:pPr eaLnBrk="1" hangingPunct="1">
              <a:buFont typeface="Wingdings 2" charset="2"/>
              <a:buNone/>
            </a:pPr>
            <a:r>
              <a:rPr lang="en-US"/>
              <a:t>CBT Cognitive behavioural therapy</a:t>
            </a:r>
          </a:p>
          <a:p>
            <a:pPr eaLnBrk="1" hangingPunct="1">
              <a:buFont typeface="Wingdings 2" charset="2"/>
              <a:buNone/>
            </a:pPr>
            <a:r>
              <a:rPr lang="en-US"/>
              <a:t>DBT Dialectical behavioural therapy based in Buddhist mindfulness</a:t>
            </a:r>
          </a:p>
          <a:p>
            <a:pPr eaLnBrk="1" hangingPunct="1">
              <a:buFont typeface="Wingdings 2" charset="2"/>
              <a:buNone/>
            </a:pPr>
            <a:r>
              <a:rPr lang="en-US"/>
              <a:t>MBT Mentalisation based treatment concentrates on better understanding of your own and others mental states. </a:t>
            </a:r>
            <a:endParaRPr lang="en-US" b="1" i="1"/>
          </a:p>
        </p:txBody>
      </p:sp>
      <p:pic>
        <p:nvPicPr>
          <p:cNvPr id="2560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p:cNvSpPr>
          <p:nvPr>
            <p:ph type="title"/>
          </p:nvPr>
        </p:nvSpPr>
        <p:spPr>
          <a:xfrm>
            <a:off x="776287" y="838200"/>
            <a:ext cx="8280401" cy="1066801"/>
          </a:xfrm>
          <a:prstGeom prst="rect">
            <a:avLst/>
          </a:prstGeom>
        </p:spPr>
        <p:txBody>
          <a:bodyPr/>
          <a:lstStyle>
            <a:lvl1pPr algn="ctr">
              <a:defRPr sz="3200"/>
            </a:lvl1pPr>
          </a:lstStyle>
          <a:p>
            <a:r>
              <a:t>Personality Disorders 10 in 3 groups</a:t>
            </a:r>
          </a:p>
        </p:txBody>
      </p:sp>
      <p:sp>
        <p:nvSpPr>
          <p:cNvPr id="293" name="Shape 293"/>
          <p:cNvSpPr>
            <a:spLocks noGrp="1"/>
          </p:cNvSpPr>
          <p:nvPr>
            <p:ph type="body" idx="1"/>
          </p:nvPr>
        </p:nvSpPr>
        <p:spPr>
          <a:xfrm>
            <a:off x="330200" y="1752600"/>
            <a:ext cx="9410700" cy="4327525"/>
          </a:xfrm>
          <a:prstGeom prst="rect">
            <a:avLst/>
          </a:prstGeom>
        </p:spPr>
        <p:txBody>
          <a:bodyPr/>
          <a:lstStyle/>
          <a:p>
            <a:pPr>
              <a:buSzTx/>
              <a:buNone/>
            </a:pPr>
            <a:r>
              <a:t>	Odd behaviour 3</a:t>
            </a:r>
          </a:p>
          <a:p>
            <a:pPr>
              <a:buSzTx/>
              <a:buNone/>
            </a:pPr>
            <a:r>
              <a:t>Paranoid</a:t>
            </a:r>
          </a:p>
          <a:p>
            <a:pPr>
              <a:buSzTx/>
              <a:buNone/>
            </a:pPr>
            <a:r>
              <a:t>Schizoid</a:t>
            </a:r>
          </a:p>
          <a:p>
            <a:pPr>
              <a:buSzTx/>
              <a:buNone/>
            </a:pPr>
            <a:r>
              <a:t>Schizotypal</a:t>
            </a:r>
          </a:p>
        </p:txBody>
      </p:sp>
      <p:pic>
        <p:nvPicPr>
          <p:cNvPr id="294" name="image4.jpeg" descr="C:\Users\Victor Koblov\Downloads\Hotmail\YEHS1.jpg"/>
          <p:cNvPicPr>
            <a:picLocks noChangeAspect="1"/>
          </p:cNvPicPr>
          <p:nvPr/>
        </p:nvPicPr>
        <p:blipFill>
          <a:blip r:embed="rId2">
            <a:extLst/>
          </a:blip>
          <a:stretch>
            <a:fillRect/>
          </a:stretch>
        </p:blipFill>
        <p:spPr>
          <a:xfrm>
            <a:off x="7915275" y="0"/>
            <a:ext cx="1990725" cy="820738"/>
          </a:xfrm>
          <a:prstGeom prst="rect">
            <a:avLst/>
          </a:prstGeom>
          <a:ln w="12700">
            <a:miter lim="400000"/>
          </a:ln>
        </p:spPr>
      </p:pic>
      <p:pic>
        <p:nvPicPr>
          <p:cNvPr id="295" name="image43.png" descr="Aliens.png"/>
          <p:cNvPicPr>
            <a:picLocks noChangeAspect="1"/>
          </p:cNvPicPr>
          <p:nvPr/>
        </p:nvPicPr>
        <p:blipFill>
          <a:blip r:embed="rId3">
            <a:extLst/>
          </a:blip>
          <a:stretch>
            <a:fillRect/>
          </a:stretch>
        </p:blipFill>
        <p:spPr>
          <a:xfrm>
            <a:off x="3352800" y="4178300"/>
            <a:ext cx="3022600" cy="2679700"/>
          </a:xfrm>
          <a:prstGeom prst="rect">
            <a:avLst/>
          </a:prstGeom>
          <a:ln w="12700">
            <a:miter lim="400000"/>
          </a:ln>
        </p:spPr>
      </p:pic>
      <p:pic>
        <p:nvPicPr>
          <p:cNvPr id="296" name="image44.png" descr="Cold.png"/>
          <p:cNvPicPr>
            <a:picLocks noChangeAspect="1"/>
          </p:cNvPicPr>
          <p:nvPr/>
        </p:nvPicPr>
        <p:blipFill>
          <a:blip r:embed="rId4">
            <a:extLst/>
          </a:blip>
          <a:stretch>
            <a:fillRect/>
          </a:stretch>
        </p:blipFill>
        <p:spPr>
          <a:xfrm>
            <a:off x="6616700" y="1828800"/>
            <a:ext cx="3289300" cy="2463800"/>
          </a:xfrm>
          <a:prstGeom prst="rect">
            <a:avLst/>
          </a:prstGeom>
          <a:ln w="12700">
            <a:miter lim="400000"/>
          </a:ln>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44488" y="620688"/>
            <a:ext cx="9410700" cy="838200"/>
          </a:xfrm>
        </p:spPr>
        <p:txBody>
          <a:bodyPr/>
          <a:lstStyle/>
          <a:p>
            <a:pPr eaLnBrk="1" fontAlgn="auto" hangingPunct="1">
              <a:spcAft>
                <a:spcPts val="0"/>
              </a:spcAft>
              <a:defRPr/>
            </a:pPr>
            <a:r>
              <a:rPr lang="en-GB" sz="4000" err="1">
                <a:ea typeface="+mj-ea"/>
                <a:cs typeface="+mj-cs"/>
              </a:rPr>
              <a:t>WhAt</a:t>
            </a:r>
            <a:r>
              <a:rPr lang="en-GB" sz="4000">
                <a:ea typeface="+mj-ea"/>
                <a:cs typeface="+mj-cs"/>
              </a:rPr>
              <a:t> is Abnormal?</a:t>
            </a:r>
            <a:endParaRPr lang="en-US" sz="4000">
              <a:ea typeface="+mj-ea"/>
              <a:cs typeface="+mj-cs"/>
            </a:endParaRPr>
          </a:p>
        </p:txBody>
      </p:sp>
      <p:sp>
        <p:nvSpPr>
          <p:cNvPr id="21507" name="Rectangle 3"/>
          <p:cNvSpPr>
            <a:spLocks noGrp="1" noChangeArrowheads="1"/>
          </p:cNvSpPr>
          <p:nvPr>
            <p:ph idx="1"/>
          </p:nvPr>
        </p:nvSpPr>
        <p:spPr/>
        <p:txBody>
          <a:bodyPr/>
          <a:lstStyle/>
          <a:p>
            <a:pPr lvl="0" eaLnBrk="1" fontAlgn="auto" hangingPunct="1">
              <a:lnSpc>
                <a:spcPct val="140000"/>
              </a:lnSpc>
              <a:spcBef>
                <a:spcPts val="500"/>
              </a:spcBef>
              <a:spcAft>
                <a:spcPts val="0"/>
              </a:spcAft>
              <a:buFont typeface="Wingdings 2"/>
              <a:buChar char="•"/>
              <a:defRPr sz="2200" b="1"/>
            </a:pPr>
            <a:r>
              <a:rPr lang="en-US" sz="2200" b="1" kern="0">
                <a:solidFill>
                  <a:srgbClr val="4E3B30"/>
                </a:solidFill>
                <a:ea typeface="Times New Roman"/>
                <a:cs typeface="Times New Roman"/>
                <a:sym typeface="Times New Roman"/>
              </a:rPr>
              <a:t>Ronald J Comer defines ‘psychological abnormality’</a:t>
            </a:r>
          </a:p>
          <a:p>
            <a:pPr lvl="0" eaLnBrk="1" fontAlgn="auto" hangingPunct="1">
              <a:lnSpc>
                <a:spcPct val="140000"/>
              </a:lnSpc>
              <a:spcBef>
                <a:spcPts val="500"/>
              </a:spcBef>
              <a:spcAft>
                <a:spcPts val="0"/>
              </a:spcAft>
              <a:buFont typeface="Wingdings 2"/>
              <a:buChar char="•"/>
              <a:defRPr sz="2200"/>
            </a:pPr>
            <a:r>
              <a:rPr lang="en-US" sz="2200" kern="0">
                <a:solidFill>
                  <a:srgbClr val="4E3B30"/>
                </a:solidFill>
                <a:ea typeface="Times New Roman"/>
                <a:cs typeface="Times New Roman"/>
                <a:sym typeface="Times New Roman"/>
              </a:rPr>
              <a:t>DEVIANCE</a:t>
            </a:r>
          </a:p>
          <a:p>
            <a:pPr lvl="0" eaLnBrk="1" fontAlgn="auto" hangingPunct="1">
              <a:lnSpc>
                <a:spcPct val="140000"/>
              </a:lnSpc>
              <a:spcBef>
                <a:spcPts val="500"/>
              </a:spcBef>
              <a:spcAft>
                <a:spcPts val="0"/>
              </a:spcAft>
              <a:buFont typeface="Wingdings 2"/>
              <a:buChar char="•"/>
              <a:defRPr sz="2200"/>
            </a:pPr>
            <a:r>
              <a:rPr lang="en-US" sz="2200" kern="0">
                <a:solidFill>
                  <a:srgbClr val="4E3B30"/>
                </a:solidFill>
                <a:ea typeface="Times New Roman"/>
                <a:cs typeface="Times New Roman"/>
                <a:sym typeface="Times New Roman"/>
              </a:rPr>
              <a:t>DISTRESS</a:t>
            </a:r>
          </a:p>
          <a:p>
            <a:pPr lvl="0" eaLnBrk="1" fontAlgn="auto" hangingPunct="1">
              <a:lnSpc>
                <a:spcPct val="140000"/>
              </a:lnSpc>
              <a:spcBef>
                <a:spcPts val="500"/>
              </a:spcBef>
              <a:spcAft>
                <a:spcPts val="0"/>
              </a:spcAft>
              <a:buFont typeface="Wingdings 2"/>
              <a:buChar char="•"/>
              <a:defRPr sz="2200"/>
            </a:pPr>
            <a:r>
              <a:rPr lang="en-US" sz="2200" kern="0">
                <a:solidFill>
                  <a:srgbClr val="4E3B30"/>
                </a:solidFill>
                <a:ea typeface="Times New Roman"/>
                <a:cs typeface="Times New Roman"/>
                <a:sym typeface="Times New Roman"/>
              </a:rPr>
              <a:t>DYSFUNCTION</a:t>
            </a:r>
          </a:p>
          <a:p>
            <a:pPr lvl="0" eaLnBrk="1" fontAlgn="auto" hangingPunct="1">
              <a:lnSpc>
                <a:spcPct val="140000"/>
              </a:lnSpc>
              <a:spcBef>
                <a:spcPts val="500"/>
              </a:spcBef>
              <a:spcAft>
                <a:spcPts val="0"/>
              </a:spcAft>
              <a:buFont typeface="Wingdings 2"/>
              <a:buChar char="•"/>
              <a:defRPr sz="2200"/>
            </a:pPr>
            <a:r>
              <a:rPr lang="en-US" sz="2200" kern="0">
                <a:solidFill>
                  <a:srgbClr val="4E3B30"/>
                </a:solidFill>
                <a:ea typeface="Times New Roman"/>
                <a:cs typeface="Times New Roman"/>
                <a:sym typeface="Times New Roman"/>
              </a:rPr>
              <a:t>DANGER</a:t>
            </a:r>
          </a:p>
        </p:txBody>
      </p:sp>
      <p:pic>
        <p:nvPicPr>
          <p:cNvPr id="21508"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extLst>
      <p:ext uri="{BB962C8B-B14F-4D97-AF65-F5344CB8AC3E}">
        <p14:creationId xmlns:p14="http://schemas.microsoft.com/office/powerpoint/2010/main" val="2188452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Shape 298"/>
          <p:cNvSpPr>
            <a:spLocks noGrp="1"/>
          </p:cNvSpPr>
          <p:nvPr>
            <p:ph type="title"/>
          </p:nvPr>
        </p:nvSpPr>
        <p:spPr>
          <a:xfrm>
            <a:off x="776287" y="838200"/>
            <a:ext cx="8280401" cy="1066801"/>
          </a:xfrm>
          <a:prstGeom prst="rect">
            <a:avLst/>
          </a:prstGeom>
        </p:spPr>
        <p:txBody>
          <a:bodyPr/>
          <a:lstStyle>
            <a:lvl1pPr algn="ctr">
              <a:defRPr sz="3200"/>
            </a:lvl1pPr>
          </a:lstStyle>
          <a:p>
            <a:r>
              <a:t>Personality Disorders 10 in 3 groups</a:t>
            </a:r>
          </a:p>
        </p:txBody>
      </p:sp>
      <p:sp>
        <p:nvSpPr>
          <p:cNvPr id="299" name="Shape 299"/>
          <p:cNvSpPr>
            <a:spLocks noGrp="1"/>
          </p:cNvSpPr>
          <p:nvPr>
            <p:ph type="body" idx="1"/>
          </p:nvPr>
        </p:nvSpPr>
        <p:spPr>
          <a:xfrm>
            <a:off x="330200" y="1752600"/>
            <a:ext cx="9410700" cy="4327525"/>
          </a:xfrm>
          <a:prstGeom prst="rect">
            <a:avLst/>
          </a:prstGeom>
        </p:spPr>
        <p:txBody>
          <a:bodyPr/>
          <a:lstStyle/>
          <a:p>
            <a:pPr>
              <a:buSzTx/>
              <a:buNone/>
            </a:pPr>
            <a:r>
              <a:t>	Dramatic 4 </a:t>
            </a:r>
          </a:p>
          <a:p>
            <a:pPr>
              <a:buSzTx/>
              <a:buNone/>
            </a:pPr>
            <a:r>
              <a:t>Antisocial</a:t>
            </a:r>
          </a:p>
          <a:p>
            <a:pPr>
              <a:buSzTx/>
              <a:buNone/>
            </a:pPr>
            <a:r>
              <a:t>Borderline</a:t>
            </a:r>
          </a:p>
          <a:p>
            <a:pPr>
              <a:buSzTx/>
              <a:buNone/>
            </a:pPr>
            <a:r>
              <a:t>Histrionic</a:t>
            </a:r>
          </a:p>
          <a:p>
            <a:pPr>
              <a:buSzTx/>
              <a:buNone/>
            </a:pPr>
            <a:r>
              <a:t>Narcissistic</a:t>
            </a:r>
          </a:p>
        </p:txBody>
      </p:sp>
      <p:pic>
        <p:nvPicPr>
          <p:cNvPr id="300" name="image4.jpeg" descr="C:\Users\Victor Koblov\Downloads\Hotmail\YEHS1.jpg"/>
          <p:cNvPicPr>
            <a:picLocks noChangeAspect="1"/>
          </p:cNvPicPr>
          <p:nvPr/>
        </p:nvPicPr>
        <p:blipFill>
          <a:blip r:embed="rId2">
            <a:extLst/>
          </a:blip>
          <a:stretch>
            <a:fillRect/>
          </a:stretch>
        </p:blipFill>
        <p:spPr>
          <a:xfrm>
            <a:off x="7915275" y="0"/>
            <a:ext cx="1990725" cy="820738"/>
          </a:xfrm>
          <a:prstGeom prst="rect">
            <a:avLst/>
          </a:prstGeom>
          <a:ln w="12700">
            <a:miter lim="400000"/>
          </a:ln>
        </p:spPr>
      </p:pic>
      <p:pic>
        <p:nvPicPr>
          <p:cNvPr id="301" name="image45.jpeg" descr="Prison.jpeg"/>
          <p:cNvPicPr>
            <a:picLocks noChangeAspect="1"/>
          </p:cNvPicPr>
          <p:nvPr/>
        </p:nvPicPr>
        <p:blipFill>
          <a:blip r:embed="rId3">
            <a:extLst/>
          </a:blip>
          <a:stretch>
            <a:fillRect/>
          </a:stretch>
        </p:blipFill>
        <p:spPr>
          <a:xfrm>
            <a:off x="3206750" y="2266950"/>
            <a:ext cx="3492500" cy="2324100"/>
          </a:xfrm>
          <a:prstGeom prst="rect">
            <a:avLst/>
          </a:prstGeom>
          <a:ln w="12700">
            <a:miter lim="400000"/>
          </a:ln>
        </p:spPr>
      </p:pic>
      <p:pic>
        <p:nvPicPr>
          <p:cNvPr id="302" name="image46.jpeg" descr="Narcissus.jpeg"/>
          <p:cNvPicPr>
            <a:picLocks noChangeAspect="1"/>
          </p:cNvPicPr>
          <p:nvPr/>
        </p:nvPicPr>
        <p:blipFill>
          <a:blip r:embed="rId4">
            <a:extLst/>
          </a:blip>
          <a:stretch>
            <a:fillRect/>
          </a:stretch>
        </p:blipFill>
        <p:spPr>
          <a:xfrm>
            <a:off x="6286500" y="4610100"/>
            <a:ext cx="3619500" cy="2247900"/>
          </a:xfrm>
          <a:prstGeom prst="rect">
            <a:avLst/>
          </a:prstGeom>
          <a:ln w="12700">
            <a:miter lim="400000"/>
          </a:ln>
        </p:spPr>
      </p:pic>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 name="Shape 304"/>
          <p:cNvSpPr>
            <a:spLocks noGrp="1"/>
          </p:cNvSpPr>
          <p:nvPr>
            <p:ph type="title"/>
          </p:nvPr>
        </p:nvSpPr>
        <p:spPr>
          <a:xfrm>
            <a:off x="776287" y="838200"/>
            <a:ext cx="8280401" cy="1066801"/>
          </a:xfrm>
          <a:prstGeom prst="rect">
            <a:avLst/>
          </a:prstGeom>
        </p:spPr>
        <p:txBody>
          <a:bodyPr/>
          <a:lstStyle>
            <a:lvl1pPr algn="ctr">
              <a:defRPr sz="3200"/>
            </a:lvl1pPr>
          </a:lstStyle>
          <a:p>
            <a:r>
              <a:t>Personality Disorders 10 in 3 groups</a:t>
            </a:r>
          </a:p>
        </p:txBody>
      </p:sp>
      <p:sp>
        <p:nvSpPr>
          <p:cNvPr id="305" name="Shape 305"/>
          <p:cNvSpPr>
            <a:spLocks noGrp="1"/>
          </p:cNvSpPr>
          <p:nvPr>
            <p:ph type="body" idx="1"/>
          </p:nvPr>
        </p:nvSpPr>
        <p:spPr>
          <a:xfrm>
            <a:off x="330200" y="1752600"/>
            <a:ext cx="9410700" cy="4327525"/>
          </a:xfrm>
          <a:prstGeom prst="rect">
            <a:avLst/>
          </a:prstGeom>
        </p:spPr>
        <p:txBody>
          <a:bodyPr/>
          <a:lstStyle/>
          <a:p>
            <a:pPr>
              <a:buSzTx/>
              <a:buNone/>
              <a:defRPr b="1" i="1"/>
            </a:pPr>
            <a:r>
              <a:t>   </a:t>
            </a:r>
            <a:r>
              <a:rPr b="0" i="0"/>
              <a:t>Anxious 3</a:t>
            </a:r>
          </a:p>
          <a:p>
            <a:pPr>
              <a:buSzTx/>
              <a:buNone/>
            </a:pPr>
            <a:r>
              <a:t>Avoidant/Social Anxiety Disorder</a:t>
            </a:r>
          </a:p>
          <a:p>
            <a:pPr>
              <a:buSzTx/>
              <a:buNone/>
            </a:pPr>
            <a:r>
              <a:t>Dependent</a:t>
            </a:r>
          </a:p>
          <a:p>
            <a:pPr>
              <a:buSzTx/>
              <a:buNone/>
            </a:pPr>
            <a:r>
              <a:t>Obsessive-compulsive</a:t>
            </a:r>
          </a:p>
        </p:txBody>
      </p:sp>
      <p:pic>
        <p:nvPicPr>
          <p:cNvPr id="306" name="image4.jpeg" descr="C:\Users\Victor Koblov\Downloads\Hotmail\YEHS1.jpg"/>
          <p:cNvPicPr>
            <a:picLocks noChangeAspect="1"/>
          </p:cNvPicPr>
          <p:nvPr/>
        </p:nvPicPr>
        <p:blipFill>
          <a:blip r:embed="rId2">
            <a:extLst/>
          </a:blip>
          <a:stretch>
            <a:fillRect/>
          </a:stretch>
        </p:blipFill>
        <p:spPr>
          <a:xfrm>
            <a:off x="7915275" y="0"/>
            <a:ext cx="1990725" cy="820738"/>
          </a:xfrm>
          <a:prstGeom prst="rect">
            <a:avLst/>
          </a:prstGeom>
          <a:ln w="12700">
            <a:miter lim="400000"/>
          </a:ln>
        </p:spPr>
      </p:pic>
      <p:pic>
        <p:nvPicPr>
          <p:cNvPr id="307" name="image47.jpeg" descr="dependent2.jpeg"/>
          <p:cNvPicPr>
            <a:picLocks noChangeAspect="1"/>
          </p:cNvPicPr>
          <p:nvPr/>
        </p:nvPicPr>
        <p:blipFill>
          <a:blip r:embed="rId3">
            <a:extLst/>
          </a:blip>
          <a:stretch>
            <a:fillRect/>
          </a:stretch>
        </p:blipFill>
        <p:spPr>
          <a:xfrm>
            <a:off x="4267200" y="4419600"/>
            <a:ext cx="2108200" cy="1574800"/>
          </a:xfrm>
          <a:prstGeom prst="rect">
            <a:avLst/>
          </a:prstGeom>
          <a:ln w="12700">
            <a:miter lim="400000"/>
          </a:ln>
        </p:spPr>
      </p:pic>
      <p:pic>
        <p:nvPicPr>
          <p:cNvPr id="308" name="image48.jpeg" descr="Dependent.jpeg"/>
          <p:cNvPicPr>
            <a:picLocks noChangeAspect="1"/>
          </p:cNvPicPr>
          <p:nvPr/>
        </p:nvPicPr>
        <p:blipFill>
          <a:blip r:embed="rId4">
            <a:extLst/>
          </a:blip>
          <a:stretch>
            <a:fillRect/>
          </a:stretch>
        </p:blipFill>
        <p:spPr>
          <a:xfrm>
            <a:off x="6781800" y="1447800"/>
            <a:ext cx="2730500" cy="2984500"/>
          </a:xfrm>
          <a:prstGeom prst="rect">
            <a:avLst/>
          </a:prstGeom>
          <a:ln w="12700">
            <a:miter lim="400000"/>
          </a:ln>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773113"/>
            <a:ext cx="8280400" cy="1143000"/>
          </a:xfrm>
        </p:spPr>
        <p:txBody>
          <a:bodyPr>
            <a:normAutofit fontScale="90000"/>
          </a:bodyPr>
          <a:lstStyle/>
          <a:p>
            <a:pPr algn="ctr" eaLnBrk="1" fontAlgn="auto" hangingPunct="1">
              <a:spcAft>
                <a:spcPts val="0"/>
              </a:spcAft>
              <a:defRPr/>
            </a:pPr>
            <a:r>
              <a:rPr lang="en-GB">
                <a:ea typeface="+mj-ea"/>
                <a:cs typeface="+mj-cs"/>
              </a:rPr>
              <a:t>Sexual Identity – more complex than we realise</a:t>
            </a:r>
            <a:endParaRPr lang="en-US">
              <a:ea typeface="+mj-ea"/>
              <a:cs typeface="+mj-cs"/>
            </a:endParaRPr>
          </a:p>
        </p:txBody>
      </p:sp>
      <p:sp>
        <p:nvSpPr>
          <p:cNvPr id="35843" name="Rectangle 3"/>
          <p:cNvSpPr>
            <a:spLocks noGrp="1" noChangeArrowheads="1"/>
          </p:cNvSpPr>
          <p:nvPr>
            <p:ph idx="1"/>
          </p:nvPr>
        </p:nvSpPr>
        <p:spPr>
          <a:xfrm>
            <a:off x="330200" y="2060575"/>
            <a:ext cx="9410700" cy="4019550"/>
          </a:xfrm>
        </p:spPr>
        <p:txBody>
          <a:bodyPr/>
          <a:lstStyle/>
          <a:p>
            <a:pPr eaLnBrk="1" hangingPunct="1">
              <a:buFont typeface="Wingdings 2" charset="2"/>
              <a:buNone/>
            </a:pPr>
            <a:endParaRPr lang="en-US" b="1" i="1"/>
          </a:p>
        </p:txBody>
      </p:sp>
      <p:pic>
        <p:nvPicPr>
          <p:cNvPr id="3584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35845" name="Picture 4" descr="Unknown-11.jpeg"/>
          <p:cNvPicPr>
            <a:picLocks noChangeAspect="1"/>
          </p:cNvPicPr>
          <p:nvPr/>
        </p:nvPicPr>
        <p:blipFill>
          <a:blip r:embed="rId3"/>
          <a:srcRect/>
          <a:stretch>
            <a:fillRect/>
          </a:stretch>
        </p:blipFill>
        <p:spPr bwMode="auto">
          <a:xfrm>
            <a:off x="3581400" y="1981200"/>
            <a:ext cx="3162300" cy="2857500"/>
          </a:xfrm>
          <a:prstGeom prst="rect">
            <a:avLst/>
          </a:prstGeom>
          <a:noFill/>
          <a:ln w="9525">
            <a:noFill/>
            <a:miter lim="800000"/>
            <a:headEnd/>
            <a:tailEnd/>
          </a:ln>
        </p:spPr>
      </p:pic>
      <p:pic>
        <p:nvPicPr>
          <p:cNvPr id="35846" name="Picture 5" descr="Unknown-10.jpeg"/>
          <p:cNvPicPr>
            <a:picLocks noChangeAspect="1"/>
          </p:cNvPicPr>
          <p:nvPr/>
        </p:nvPicPr>
        <p:blipFill>
          <a:blip r:embed="rId4"/>
          <a:srcRect/>
          <a:stretch>
            <a:fillRect/>
          </a:stretch>
        </p:blipFill>
        <p:spPr bwMode="auto">
          <a:xfrm>
            <a:off x="304800" y="3276600"/>
            <a:ext cx="3289300" cy="2463800"/>
          </a:xfrm>
          <a:prstGeom prst="rect">
            <a:avLst/>
          </a:prstGeom>
          <a:noFill/>
          <a:ln w="9525">
            <a:noFill/>
            <a:miter lim="800000"/>
            <a:headEnd/>
            <a:tailEnd/>
          </a:ln>
        </p:spPr>
      </p:pic>
      <p:pic>
        <p:nvPicPr>
          <p:cNvPr id="35847" name="Picture 6" descr="images-31.jpeg"/>
          <p:cNvPicPr>
            <a:picLocks noChangeAspect="1"/>
          </p:cNvPicPr>
          <p:nvPr/>
        </p:nvPicPr>
        <p:blipFill>
          <a:blip r:embed="rId5"/>
          <a:srcRect/>
          <a:stretch>
            <a:fillRect/>
          </a:stretch>
        </p:blipFill>
        <p:spPr bwMode="auto">
          <a:xfrm>
            <a:off x="6781800" y="3276600"/>
            <a:ext cx="2844800" cy="2857500"/>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30200" y="762000"/>
            <a:ext cx="9410700" cy="762000"/>
          </a:xfrm>
        </p:spPr>
        <p:txBody>
          <a:bodyPr/>
          <a:lstStyle/>
          <a:p>
            <a:pPr algn="ctr" eaLnBrk="1" fontAlgn="auto" hangingPunct="1">
              <a:spcAft>
                <a:spcPts val="0"/>
              </a:spcAft>
              <a:defRPr/>
            </a:pPr>
            <a:r>
              <a:rPr lang="en-GB">
                <a:ea typeface="+mj-ea"/>
                <a:cs typeface="+mj-cs"/>
              </a:rPr>
              <a:t>The tears of the clowns</a:t>
            </a:r>
            <a:endParaRPr lang="en-US">
              <a:ea typeface="+mj-ea"/>
              <a:cs typeface="+mj-cs"/>
            </a:endParaRPr>
          </a:p>
        </p:txBody>
      </p:sp>
      <p:pic>
        <p:nvPicPr>
          <p:cNvPr id="48131" name="Content Placeholder 4" descr="51PskFx5L9L._SL500_AA300_.jpg"/>
          <p:cNvPicPr>
            <a:picLocks noGrp="1" noChangeAspect="1"/>
          </p:cNvPicPr>
          <p:nvPr>
            <p:ph idx="1"/>
          </p:nvPr>
        </p:nvPicPr>
        <p:blipFill>
          <a:blip r:embed="rId2"/>
          <a:srcRect/>
          <a:stretch>
            <a:fillRect/>
          </a:stretch>
        </p:blipFill>
        <p:spPr>
          <a:xfrm>
            <a:off x="3130550" y="1912938"/>
            <a:ext cx="3810000" cy="3810000"/>
          </a:xfrm>
        </p:spPr>
      </p:pic>
      <p:pic>
        <p:nvPicPr>
          <p:cNvPr id="48132" name="Picture 3" descr="C:\Users\Victor Koblov\Downloads\Hotmail\YEHS1.jpg"/>
          <p:cNvPicPr>
            <a:picLocks noChangeAspect="1" noChangeArrowheads="1"/>
          </p:cNvPicPr>
          <p:nvPr/>
        </p:nvPicPr>
        <p:blipFill>
          <a:blip r:embed="rId3"/>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Shape 203"/>
          <p:cNvSpPr>
            <a:spLocks noGrp="1"/>
          </p:cNvSpPr>
          <p:nvPr>
            <p:ph type="title"/>
          </p:nvPr>
        </p:nvSpPr>
        <p:spPr>
          <a:xfrm>
            <a:off x="328076" y="125759"/>
            <a:ext cx="8915401" cy="1703042"/>
          </a:xfrm>
          <a:prstGeom prst="rect">
            <a:avLst/>
          </a:prstGeom>
        </p:spPr>
        <p:txBody>
          <a:bodyPr>
            <a:normAutofit/>
          </a:bodyPr>
          <a:lstStyle/>
          <a:p>
            <a:pPr defTabSz="621791">
              <a:defRPr sz="2176"/>
            </a:pPr>
            <a:br>
              <a:rPr dirty="0"/>
            </a:br>
            <a:r>
              <a:rPr lang="en-GB" dirty="0"/>
              <a:t>Positive psychology &amp; the Science of Happiness</a:t>
            </a:r>
            <a:br>
              <a:rPr dirty="0"/>
            </a:br>
            <a:endParaRPr dirty="0"/>
          </a:p>
        </p:txBody>
      </p:sp>
      <p:sp>
        <p:nvSpPr>
          <p:cNvPr id="204" name="Shape 204"/>
          <p:cNvSpPr/>
          <p:nvPr/>
        </p:nvSpPr>
        <p:spPr>
          <a:xfrm>
            <a:off x="350488" y="836713"/>
            <a:ext cx="9555513" cy="369332"/>
          </a:xfrm>
          <a:prstGeom prst="rect">
            <a:avLst/>
          </a:prstGeom>
          <a:ln w="12700">
            <a:miter lim="400000"/>
          </a:ln>
          <a:extLst>
            <a:ext uri="{C572A759-6A51-4108-AA02-DFA0A04FC94B}">
              <ma14:wrappingTextBoxFlag xmlns="" xmlns:ma14="http://schemas.microsoft.com/office/mac/drawingml/2011/main" xmlns:mv="urn:schemas-microsoft-com:mac:vml" xmlns:mc="http://schemas.openxmlformats.org/markup-compatibility/2006" val="1"/>
            </a:ext>
          </a:extLst>
        </p:spPr>
        <p:txBody>
          <a:bodyPr lIns="45719" rIns="45719">
            <a:spAutoFit/>
          </a:bodyPr>
          <a:lstStyle/>
          <a:p>
            <a:pPr>
              <a:spcBef>
                <a:spcPts val="400"/>
              </a:spcBef>
              <a:buClr>
                <a:srgbClr val="4E3B30"/>
              </a:buClr>
              <a:buSzPct val="100000"/>
              <a:defRPr>
                <a:latin typeface="+mn-lt"/>
                <a:ea typeface="+mn-ea"/>
                <a:cs typeface="+mn-cs"/>
                <a:sym typeface="Arial"/>
              </a:defRPr>
            </a:pPr>
            <a:r>
              <a:rPr dirty="0"/>
              <a:t> </a:t>
            </a:r>
          </a:p>
        </p:txBody>
      </p:sp>
      <p:pic>
        <p:nvPicPr>
          <p:cNvPr id="205" name="image15.jpeg" descr="Seligman1.jpeg"/>
          <p:cNvPicPr>
            <a:picLocks noChangeAspect="1"/>
          </p:cNvPicPr>
          <p:nvPr/>
        </p:nvPicPr>
        <p:blipFill>
          <a:blip r:embed="rId2">
            <a:extLst/>
          </a:blip>
          <a:stretch>
            <a:fillRect/>
          </a:stretch>
        </p:blipFill>
        <p:spPr>
          <a:xfrm>
            <a:off x="3124200" y="2667000"/>
            <a:ext cx="1828800" cy="2362200"/>
          </a:xfrm>
          <a:prstGeom prst="rect">
            <a:avLst/>
          </a:prstGeom>
          <a:ln w="12700">
            <a:miter lim="400000"/>
          </a:ln>
        </p:spPr>
      </p:pic>
      <p:pic>
        <p:nvPicPr>
          <p:cNvPr id="206" name="image16.jpeg" descr="Seligman2.jpeg"/>
          <p:cNvPicPr>
            <a:picLocks noChangeAspect="1"/>
          </p:cNvPicPr>
          <p:nvPr/>
        </p:nvPicPr>
        <p:blipFill>
          <a:blip r:embed="rId3">
            <a:extLst/>
          </a:blip>
          <a:stretch>
            <a:fillRect/>
          </a:stretch>
        </p:blipFill>
        <p:spPr>
          <a:xfrm>
            <a:off x="5486400" y="2590800"/>
            <a:ext cx="1600200" cy="2311400"/>
          </a:xfrm>
          <a:prstGeom prst="rect">
            <a:avLst/>
          </a:prstGeom>
          <a:ln w="12700">
            <a:miter lim="400000"/>
          </a:ln>
        </p:spPr>
      </p:pic>
      <p:pic>
        <p:nvPicPr>
          <p:cNvPr id="207" name="image17.jpeg" descr="seligman3.jpeg"/>
          <p:cNvPicPr>
            <a:picLocks noChangeAspect="1"/>
          </p:cNvPicPr>
          <p:nvPr/>
        </p:nvPicPr>
        <p:blipFill>
          <a:blip r:embed="rId4">
            <a:extLst/>
          </a:blip>
          <a:stretch>
            <a:fillRect/>
          </a:stretch>
        </p:blipFill>
        <p:spPr>
          <a:xfrm>
            <a:off x="7543800" y="3962400"/>
            <a:ext cx="2362200" cy="2895600"/>
          </a:xfrm>
          <a:prstGeom prst="rect">
            <a:avLst/>
          </a:prstGeom>
          <a:ln w="12700">
            <a:miter lim="400000"/>
          </a:ln>
        </p:spPr>
      </p:pic>
      <p:pic>
        <p:nvPicPr>
          <p:cNvPr id="208" name="image18.jpeg" descr="seligman4.jpeg"/>
          <p:cNvPicPr>
            <a:picLocks noChangeAspect="1"/>
          </p:cNvPicPr>
          <p:nvPr/>
        </p:nvPicPr>
        <p:blipFill>
          <a:blip r:embed="rId5">
            <a:extLst/>
          </a:blip>
          <a:stretch>
            <a:fillRect/>
          </a:stretch>
        </p:blipFill>
        <p:spPr>
          <a:xfrm>
            <a:off x="7518400" y="1524000"/>
            <a:ext cx="2387600" cy="2362200"/>
          </a:xfrm>
          <a:prstGeom prst="rect">
            <a:avLst/>
          </a:prstGeom>
          <a:ln w="12700">
            <a:miter lim="400000"/>
          </a:ln>
        </p:spPr>
      </p:pic>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287"/>
          <p:cNvSpPr>
            <a:spLocks noGrp="1"/>
          </p:cNvSpPr>
          <p:nvPr>
            <p:ph type="title"/>
          </p:nvPr>
        </p:nvSpPr>
        <p:spPr>
          <a:xfrm>
            <a:off x="776287" y="773112"/>
            <a:ext cx="8280401" cy="1143001"/>
          </a:xfrm>
          <a:prstGeom prst="rect">
            <a:avLst/>
          </a:prstGeom>
        </p:spPr>
        <p:txBody>
          <a:bodyPr/>
          <a:lstStyle>
            <a:lvl1pPr algn="ctr"/>
          </a:lstStyle>
          <a:p>
            <a:r>
              <a:t>HEADSPACE</a:t>
            </a:r>
          </a:p>
        </p:txBody>
      </p:sp>
      <p:pic>
        <p:nvPicPr>
          <p:cNvPr id="288" name="image41.jpeg" descr="Headspace1.jpeg"/>
          <p:cNvPicPr>
            <a:picLocks noChangeAspect="1"/>
          </p:cNvPicPr>
          <p:nvPr/>
        </p:nvPicPr>
        <p:blipFill>
          <a:blip r:embed="rId2">
            <a:extLst/>
          </a:blip>
          <a:stretch>
            <a:fillRect/>
          </a:stretch>
        </p:blipFill>
        <p:spPr>
          <a:xfrm>
            <a:off x="19307" y="3962400"/>
            <a:ext cx="7543286" cy="2895600"/>
          </a:xfrm>
          <a:prstGeom prst="rect">
            <a:avLst/>
          </a:prstGeom>
          <a:ln w="12700">
            <a:miter lim="400000"/>
          </a:ln>
        </p:spPr>
      </p:pic>
      <p:pic>
        <p:nvPicPr>
          <p:cNvPr id="289" name="image4.jpeg" descr="C:\Users\Victor Koblov\Downloads\Hotmail\YEHS1.jpg"/>
          <p:cNvPicPr>
            <a:picLocks noChangeAspect="1"/>
          </p:cNvPicPr>
          <p:nvPr/>
        </p:nvPicPr>
        <p:blipFill>
          <a:blip r:embed="rId3">
            <a:extLst/>
          </a:blip>
          <a:stretch>
            <a:fillRect/>
          </a:stretch>
        </p:blipFill>
        <p:spPr>
          <a:xfrm>
            <a:off x="7915275" y="0"/>
            <a:ext cx="1990725" cy="820738"/>
          </a:xfrm>
          <a:prstGeom prst="rect">
            <a:avLst/>
          </a:prstGeom>
          <a:ln w="12700">
            <a:miter lim="400000"/>
          </a:ln>
        </p:spPr>
      </p:pic>
      <p:pic>
        <p:nvPicPr>
          <p:cNvPr id="290" name="image42.jpeg" descr="Headspace2.jpeg"/>
          <p:cNvPicPr>
            <a:picLocks noChangeAspect="1"/>
          </p:cNvPicPr>
          <p:nvPr/>
        </p:nvPicPr>
        <p:blipFill>
          <a:blip r:embed="rId4">
            <a:extLst/>
          </a:blip>
          <a:stretch>
            <a:fillRect/>
          </a:stretch>
        </p:blipFill>
        <p:spPr>
          <a:xfrm>
            <a:off x="0" y="1752600"/>
            <a:ext cx="7543800" cy="2286000"/>
          </a:xfrm>
          <a:prstGeom prst="rect">
            <a:avLst/>
          </a:prstGeom>
          <a:ln w="12700">
            <a:miter lim="400000"/>
          </a:ln>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eaLnBrk="1" fontAlgn="auto" hangingPunct="1">
              <a:spcAft>
                <a:spcPts val="0"/>
              </a:spcAft>
              <a:defRPr/>
            </a:pPr>
            <a:r>
              <a:rPr lang="en-GB">
                <a:ea typeface="+mj-ea"/>
                <a:cs typeface="+mj-cs"/>
              </a:rPr>
              <a:t>The Famous</a:t>
            </a:r>
            <a:endParaRPr lang="en-US">
              <a:ea typeface="+mj-ea"/>
              <a:cs typeface="+mj-cs"/>
            </a:endParaRPr>
          </a:p>
        </p:txBody>
      </p:sp>
      <p:sp>
        <p:nvSpPr>
          <p:cNvPr id="49155" name="Rectangle 3"/>
          <p:cNvSpPr>
            <a:spLocks noGrp="1" noChangeArrowheads="1"/>
          </p:cNvSpPr>
          <p:nvPr>
            <p:ph idx="1"/>
          </p:nvPr>
        </p:nvSpPr>
        <p:spPr/>
        <p:txBody>
          <a:bodyPr/>
          <a:lstStyle/>
          <a:p>
            <a:pPr eaLnBrk="1" hangingPunct="1">
              <a:lnSpc>
                <a:spcPct val="140000"/>
              </a:lnSpc>
            </a:pPr>
            <a:r>
              <a:rPr lang="en-US" sz="2200" dirty="0"/>
              <a:t>Clinical depression (Churchill/</a:t>
            </a:r>
            <a:r>
              <a:rPr lang="en-US" sz="2200" dirty="0" err="1"/>
              <a:t>Trescothick</a:t>
            </a:r>
            <a:r>
              <a:rPr lang="en-US" sz="2200" dirty="0"/>
              <a:t>/Geldof)</a:t>
            </a:r>
          </a:p>
          <a:p>
            <a:pPr eaLnBrk="1" hangingPunct="1">
              <a:lnSpc>
                <a:spcPct val="140000"/>
              </a:lnSpc>
            </a:pPr>
            <a:r>
              <a:rPr lang="en-US" sz="2200" dirty="0"/>
              <a:t>Personality Disorders/Raised anxiety states (Performers Too Numerous To Mention) </a:t>
            </a:r>
          </a:p>
          <a:p>
            <a:pPr eaLnBrk="1" hangingPunct="1">
              <a:lnSpc>
                <a:spcPct val="140000"/>
              </a:lnSpc>
            </a:pPr>
            <a:r>
              <a:rPr lang="en-US" sz="2200" dirty="0"/>
              <a:t>Bi-polar illness (manic depression) (? </a:t>
            </a:r>
            <a:r>
              <a:rPr lang="en-US" sz="2200" dirty="0" err="1"/>
              <a:t>ChurchillStephen</a:t>
            </a:r>
            <a:r>
              <a:rPr lang="en-US" sz="2200" dirty="0"/>
              <a:t> Fry/Catherine Zeta-Jones)</a:t>
            </a:r>
          </a:p>
          <a:p>
            <a:pPr eaLnBrk="1" hangingPunct="1">
              <a:lnSpc>
                <a:spcPct val="140000"/>
              </a:lnSpc>
            </a:pPr>
            <a:r>
              <a:rPr lang="en-US" sz="2200" dirty="0"/>
              <a:t>Substance abuse (drug and alcohol) (Performers TNTM)</a:t>
            </a:r>
          </a:p>
          <a:p>
            <a:pPr eaLnBrk="1" hangingPunct="1">
              <a:lnSpc>
                <a:spcPct val="140000"/>
              </a:lnSpc>
            </a:pPr>
            <a:r>
              <a:rPr lang="en-US" sz="2200" dirty="0"/>
              <a:t>Psychotic conditions in a non-acute phase </a:t>
            </a:r>
          </a:p>
          <a:p>
            <a:pPr eaLnBrk="1" hangingPunct="1">
              <a:lnSpc>
                <a:spcPct val="140000"/>
              </a:lnSpc>
            </a:pPr>
            <a:endParaRPr lang="en-US" sz="2200" dirty="0"/>
          </a:p>
        </p:txBody>
      </p:sp>
      <p:pic>
        <p:nvPicPr>
          <p:cNvPr id="49156"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76288" y="773113"/>
            <a:ext cx="8280400" cy="1143000"/>
          </a:xfrm>
        </p:spPr>
        <p:txBody>
          <a:bodyPr/>
          <a:lstStyle/>
          <a:p>
            <a:pPr algn="ctr" eaLnBrk="1" fontAlgn="auto" hangingPunct="1">
              <a:spcAft>
                <a:spcPts val="0"/>
              </a:spcAft>
              <a:defRPr/>
            </a:pPr>
            <a:r>
              <a:rPr lang="en-GB" sz="4000">
                <a:ea typeface="+mj-ea"/>
                <a:cs typeface="+mj-cs"/>
              </a:rPr>
              <a:t>Thank you</a:t>
            </a:r>
            <a:endParaRPr lang="en-US" sz="4000">
              <a:ea typeface="+mj-ea"/>
              <a:cs typeface="+mj-cs"/>
            </a:endParaRPr>
          </a:p>
        </p:txBody>
      </p:sp>
      <p:sp>
        <p:nvSpPr>
          <p:cNvPr id="37891" name="Rectangle 3"/>
          <p:cNvSpPr>
            <a:spLocks noGrp="1" noChangeArrowheads="1"/>
          </p:cNvSpPr>
          <p:nvPr>
            <p:ph idx="1"/>
          </p:nvPr>
        </p:nvSpPr>
        <p:spPr/>
        <p:txBody>
          <a:bodyPr/>
          <a:lstStyle/>
          <a:p>
            <a:pPr algn="ctr" eaLnBrk="1" hangingPunct="1"/>
            <a:endParaRPr lang="en-GB" sz="6000" b="1" i="1"/>
          </a:p>
          <a:p>
            <a:pPr algn="ctr" eaLnBrk="1" hangingPunct="1">
              <a:buFont typeface="Wingdings 2" charset="2"/>
              <a:buNone/>
            </a:pPr>
            <a:r>
              <a:rPr lang="en-GB" sz="6000"/>
              <a:t>Time for discussion</a:t>
            </a:r>
            <a:endParaRPr lang="en-US" sz="6000" b="1" i="1"/>
          </a:p>
        </p:txBody>
      </p:sp>
      <p:pic>
        <p:nvPicPr>
          <p:cNvPr id="37892"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5" name="Picture 4" descr="Unknown-2.jpeg"/>
          <p:cNvPicPr>
            <a:picLocks noChangeAspect="1"/>
          </p:cNvPicPr>
          <p:nvPr/>
        </p:nvPicPr>
        <p:blipFill>
          <a:blip r:embed="rId3"/>
          <a:stretch>
            <a:fillRect/>
          </a:stretch>
        </p:blipFill>
        <p:spPr>
          <a:xfrm>
            <a:off x="3143250" y="3810000"/>
            <a:ext cx="3619500" cy="21336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a:spLocks noGrp="1"/>
          </p:cNvSpPr>
          <p:nvPr>
            <p:ph type="title"/>
          </p:nvPr>
        </p:nvSpPr>
        <p:spPr>
          <a:xfrm>
            <a:off x="776287" y="1066800"/>
            <a:ext cx="8280401" cy="1524000"/>
          </a:xfrm>
          <a:prstGeom prst="rect">
            <a:avLst/>
          </a:prstGeom>
        </p:spPr>
        <p:txBody>
          <a:bodyPr/>
          <a:lstStyle>
            <a:lvl1pPr algn="ctr"/>
          </a:lstStyle>
          <a:p>
            <a:r>
              <a:t>Anybody can be affected</a:t>
            </a:r>
          </a:p>
        </p:txBody>
      </p:sp>
      <p:pic>
        <p:nvPicPr>
          <p:cNvPr id="163" name="image7.jpeg" descr="QueenVictoria.jpeg"/>
          <p:cNvPicPr>
            <a:picLocks noChangeAspect="1"/>
          </p:cNvPicPr>
          <p:nvPr/>
        </p:nvPicPr>
        <p:blipFill>
          <a:blip r:embed="rId2">
            <a:extLst/>
          </a:blip>
          <a:stretch>
            <a:fillRect/>
          </a:stretch>
        </p:blipFill>
        <p:spPr>
          <a:xfrm>
            <a:off x="2475618" y="2895600"/>
            <a:ext cx="3735564" cy="3962400"/>
          </a:xfrm>
          <a:prstGeom prst="rect">
            <a:avLst/>
          </a:prstGeom>
          <a:ln w="12700">
            <a:miter lim="400000"/>
          </a:ln>
        </p:spPr>
      </p:pic>
      <p:pic>
        <p:nvPicPr>
          <p:cNvPr id="164" name="image4.jpeg" descr="C:\Users\Victor Koblov\Downloads\Hotmail\YEHS1.jpg"/>
          <p:cNvPicPr>
            <a:picLocks noChangeAspect="1"/>
          </p:cNvPicPr>
          <p:nvPr/>
        </p:nvPicPr>
        <p:blipFill>
          <a:blip r:embed="rId3">
            <a:extLst/>
          </a:blip>
          <a:stretch>
            <a:fillRect/>
          </a:stretch>
        </p:blipFill>
        <p:spPr>
          <a:xfrm>
            <a:off x="7915275" y="0"/>
            <a:ext cx="1990725" cy="820738"/>
          </a:xfrm>
          <a:prstGeom prst="rect">
            <a:avLst/>
          </a:prstGeom>
          <a:ln w="12700">
            <a:miter lim="400000"/>
          </a:ln>
        </p:spPr>
      </p:pic>
      <p:pic>
        <p:nvPicPr>
          <p:cNvPr id="165" name="image8.jpeg" descr="Grimaldi.jpeg"/>
          <p:cNvPicPr>
            <a:picLocks noChangeAspect="1"/>
          </p:cNvPicPr>
          <p:nvPr/>
        </p:nvPicPr>
        <p:blipFill>
          <a:blip r:embed="rId4">
            <a:extLst/>
          </a:blip>
          <a:stretch>
            <a:fillRect/>
          </a:stretch>
        </p:blipFill>
        <p:spPr>
          <a:xfrm>
            <a:off x="7632700" y="2057400"/>
            <a:ext cx="1968500" cy="2895600"/>
          </a:xfrm>
          <a:prstGeom prst="rect">
            <a:avLst/>
          </a:prstGeom>
          <a:ln w="12700">
            <a:miter lim="400000"/>
          </a:ln>
        </p:spPr>
      </p:pic>
      <p:pic>
        <p:nvPicPr>
          <p:cNvPr id="166" name="image9.jpeg" descr="Churchill.jpeg"/>
          <p:cNvPicPr>
            <a:picLocks noChangeAspect="1"/>
          </p:cNvPicPr>
          <p:nvPr/>
        </p:nvPicPr>
        <p:blipFill>
          <a:blip r:embed="rId5">
            <a:extLst/>
          </a:blip>
          <a:stretch>
            <a:fillRect/>
          </a:stretch>
        </p:blipFill>
        <p:spPr>
          <a:xfrm>
            <a:off x="0" y="2209800"/>
            <a:ext cx="2730500" cy="2743200"/>
          </a:xfrm>
          <a:prstGeom prst="rect">
            <a:avLst/>
          </a:prstGeom>
          <a:ln w="12700">
            <a:miter lim="400000"/>
          </a:ln>
        </p:spPr>
      </p:pic>
      <p:pic>
        <p:nvPicPr>
          <p:cNvPr id="167" name="image10.jpeg" descr="Pigs.jpeg"/>
          <p:cNvPicPr>
            <a:picLocks noChangeAspect="1"/>
          </p:cNvPicPr>
          <p:nvPr/>
        </p:nvPicPr>
        <p:blipFill>
          <a:blip r:embed="rId6">
            <a:extLst/>
          </a:blip>
          <a:stretch>
            <a:fillRect/>
          </a:stretch>
        </p:blipFill>
        <p:spPr>
          <a:xfrm>
            <a:off x="6400800" y="4394200"/>
            <a:ext cx="3289300" cy="2463800"/>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44488" y="620688"/>
            <a:ext cx="9410700" cy="838200"/>
          </a:xfrm>
        </p:spPr>
        <p:txBody>
          <a:bodyPr/>
          <a:lstStyle/>
          <a:p>
            <a:pPr eaLnBrk="1" fontAlgn="auto" hangingPunct="1">
              <a:spcAft>
                <a:spcPts val="0"/>
              </a:spcAft>
              <a:defRPr/>
            </a:pPr>
            <a:r>
              <a:rPr lang="en-GB" sz="4000">
                <a:ea typeface="+mj-ea"/>
                <a:cs typeface="+mj-cs"/>
              </a:rPr>
              <a:t>The range of mental health</a:t>
            </a:r>
            <a:endParaRPr lang="en-US" sz="4000">
              <a:ea typeface="+mj-ea"/>
              <a:cs typeface="+mj-cs"/>
            </a:endParaRPr>
          </a:p>
        </p:txBody>
      </p:sp>
      <p:sp>
        <p:nvSpPr>
          <p:cNvPr id="21507" name="Rectangle 3"/>
          <p:cNvSpPr>
            <a:spLocks noGrp="1" noChangeArrowheads="1"/>
          </p:cNvSpPr>
          <p:nvPr>
            <p:ph idx="1"/>
          </p:nvPr>
        </p:nvSpPr>
        <p:spPr/>
        <p:txBody>
          <a:bodyPr/>
          <a:lstStyle/>
          <a:p>
            <a:pPr eaLnBrk="1" hangingPunct="1">
              <a:lnSpc>
                <a:spcPct val="140000"/>
              </a:lnSpc>
            </a:pPr>
            <a:r>
              <a:rPr lang="en-US" sz="2200" b="1"/>
              <a:t>Stress reaction underlies everything</a:t>
            </a:r>
          </a:p>
          <a:p>
            <a:pPr eaLnBrk="1" hangingPunct="1">
              <a:lnSpc>
                <a:spcPct val="140000"/>
              </a:lnSpc>
            </a:pPr>
            <a:r>
              <a:rPr lang="en-US" sz="2200"/>
              <a:t>Clinical depression &amp; Bi-polar illness (manic depression)  </a:t>
            </a:r>
          </a:p>
          <a:p>
            <a:pPr eaLnBrk="1" hangingPunct="1">
              <a:lnSpc>
                <a:spcPct val="140000"/>
              </a:lnSpc>
            </a:pPr>
            <a:r>
              <a:rPr lang="en-US" sz="2200"/>
              <a:t>Raised anxiety states </a:t>
            </a:r>
          </a:p>
          <a:p>
            <a:pPr eaLnBrk="1" hangingPunct="1">
              <a:lnSpc>
                <a:spcPct val="140000"/>
              </a:lnSpc>
            </a:pPr>
            <a:r>
              <a:rPr lang="en-US" sz="2200"/>
              <a:t>Phobic disorders </a:t>
            </a:r>
          </a:p>
          <a:p>
            <a:pPr eaLnBrk="1" hangingPunct="1">
              <a:lnSpc>
                <a:spcPct val="140000"/>
              </a:lnSpc>
            </a:pPr>
            <a:r>
              <a:rPr lang="en-US" sz="2200"/>
              <a:t>Obsessive-Compulsive Disorder </a:t>
            </a:r>
          </a:p>
          <a:p>
            <a:pPr eaLnBrk="1" hangingPunct="1">
              <a:lnSpc>
                <a:spcPct val="140000"/>
              </a:lnSpc>
            </a:pPr>
            <a:r>
              <a:rPr lang="en-US" sz="2200"/>
              <a:t>Substance abuse (drug and alcohol) </a:t>
            </a:r>
          </a:p>
          <a:p>
            <a:pPr eaLnBrk="1" hangingPunct="1">
              <a:lnSpc>
                <a:spcPct val="140000"/>
              </a:lnSpc>
            </a:pPr>
            <a:r>
              <a:rPr lang="en-US" sz="2200"/>
              <a:t>Psychotic conditions in a non-acute phase (Schizophrenia ?%)</a:t>
            </a:r>
          </a:p>
          <a:p>
            <a:pPr eaLnBrk="1" hangingPunct="1">
              <a:lnSpc>
                <a:spcPct val="140000"/>
              </a:lnSpc>
            </a:pPr>
            <a:r>
              <a:rPr lang="en-US" sz="2200"/>
              <a:t>Personality Disorders  (?%)</a:t>
            </a:r>
          </a:p>
          <a:p>
            <a:pPr eaLnBrk="1" hangingPunct="1">
              <a:lnSpc>
                <a:spcPct val="140000"/>
              </a:lnSpc>
            </a:pPr>
            <a:r>
              <a:rPr lang="en-US" sz="2200"/>
              <a:t>Eating Disorders</a:t>
            </a:r>
          </a:p>
        </p:txBody>
      </p:sp>
      <p:pic>
        <p:nvPicPr>
          <p:cNvPr id="21508"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838201"/>
            <a:ext cx="8280400" cy="1066800"/>
          </a:xfrm>
        </p:spPr>
        <p:txBody>
          <a:bodyPr/>
          <a:lstStyle/>
          <a:p>
            <a:pPr algn="ctr" eaLnBrk="1" fontAlgn="auto" hangingPunct="1">
              <a:spcAft>
                <a:spcPts val="0"/>
              </a:spcAft>
              <a:defRPr/>
            </a:pPr>
            <a:r>
              <a:rPr lang="en-GB">
                <a:ea typeface="+mj-ea"/>
                <a:cs typeface="+mj-cs"/>
              </a:rPr>
              <a:t>ANOREXIA</a:t>
            </a:r>
            <a:endParaRPr lang="en-US">
              <a:ea typeface="+mj-ea"/>
              <a:cs typeface="+mj-cs"/>
            </a:endParaRPr>
          </a:p>
        </p:txBody>
      </p:sp>
      <p:sp>
        <p:nvSpPr>
          <p:cNvPr id="27651" name="Rectangle 3"/>
          <p:cNvSpPr>
            <a:spLocks noGrp="1" noChangeArrowheads="1"/>
          </p:cNvSpPr>
          <p:nvPr>
            <p:ph idx="1"/>
          </p:nvPr>
        </p:nvSpPr>
        <p:spPr>
          <a:xfrm>
            <a:off x="330200" y="1752600"/>
            <a:ext cx="9410700" cy="4327525"/>
          </a:xfrm>
        </p:spPr>
        <p:txBody>
          <a:bodyPr/>
          <a:lstStyle/>
          <a:p>
            <a:pPr eaLnBrk="1" hangingPunct="1">
              <a:buFont typeface="Wingdings 2" charset="2"/>
              <a:buNone/>
            </a:pPr>
            <a:r>
              <a:rPr lang="en-GB" b="1" i="1"/>
              <a:t>   </a:t>
            </a:r>
            <a:r>
              <a:rPr lang="en-US" b="1" i="1"/>
              <a:t>A</a:t>
            </a:r>
            <a:r>
              <a:rPr lang="en-US"/>
              <a:t>norexia is the leading cause of mental health-related deaths.</a:t>
            </a:r>
          </a:p>
          <a:p>
            <a:pPr eaLnBrk="1" hangingPunct="1">
              <a:buFont typeface="Wingdings 2" charset="2"/>
              <a:buNone/>
            </a:pPr>
            <a:r>
              <a:rPr lang="en-US"/>
              <a:t>	Most cases of anorexia develop in girls and women. One in every 200 women is affected. Symptoms of anorexia usually first develop during the teenage years, at the average age of 15. T</a:t>
            </a:r>
            <a:r>
              <a:rPr lang="en-US" u="sng"/>
              <a:t>he condition can develop at any time, including childhood.</a:t>
            </a:r>
            <a:endParaRPr lang="en-US" b="1" i="1"/>
          </a:p>
        </p:txBody>
      </p:sp>
      <p:pic>
        <p:nvPicPr>
          <p:cNvPr id="27652"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838201"/>
            <a:ext cx="8280400" cy="1066800"/>
          </a:xfrm>
        </p:spPr>
        <p:txBody>
          <a:bodyPr/>
          <a:lstStyle/>
          <a:p>
            <a:pPr algn="ctr" eaLnBrk="1" fontAlgn="auto" hangingPunct="1">
              <a:spcAft>
                <a:spcPts val="0"/>
              </a:spcAft>
              <a:defRPr/>
            </a:pPr>
            <a:r>
              <a:rPr lang="en-GB">
                <a:ea typeface="+mj-ea"/>
                <a:cs typeface="+mj-cs"/>
              </a:rPr>
              <a:t>Suicide VS PARASUICIDE</a:t>
            </a:r>
            <a:endParaRPr lang="en-US">
              <a:ea typeface="+mj-ea"/>
              <a:cs typeface="+mj-cs"/>
            </a:endParaRPr>
          </a:p>
        </p:txBody>
      </p:sp>
      <p:sp>
        <p:nvSpPr>
          <p:cNvPr id="26627" name="Rectangle 3"/>
          <p:cNvSpPr>
            <a:spLocks noGrp="1" noChangeArrowheads="1"/>
          </p:cNvSpPr>
          <p:nvPr>
            <p:ph idx="1"/>
          </p:nvPr>
        </p:nvSpPr>
        <p:spPr>
          <a:xfrm>
            <a:off x="330200" y="1752600"/>
            <a:ext cx="9410700" cy="4327525"/>
          </a:xfrm>
        </p:spPr>
        <p:txBody>
          <a:bodyPr/>
          <a:lstStyle/>
          <a:p>
            <a:pPr eaLnBrk="1" hangingPunct="1">
              <a:buFont typeface="Wingdings 2" charset="2"/>
              <a:buNone/>
            </a:pPr>
            <a:r>
              <a:rPr lang="en-GB" b="1" i="1"/>
              <a:t>   </a:t>
            </a:r>
            <a:r>
              <a:rPr lang="en-US"/>
              <a:t>The Cry for help</a:t>
            </a:r>
            <a:endParaRPr lang="en-US" b="1" i="1"/>
          </a:p>
        </p:txBody>
      </p:sp>
      <p:pic>
        <p:nvPicPr>
          <p:cNvPr id="26628"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pic>
        <p:nvPicPr>
          <p:cNvPr id="26629" name="Picture 4" descr="Unknown-8.jpeg"/>
          <p:cNvPicPr>
            <a:picLocks noChangeAspect="1"/>
          </p:cNvPicPr>
          <p:nvPr/>
        </p:nvPicPr>
        <p:blipFill>
          <a:blip r:embed="rId3"/>
          <a:srcRect/>
          <a:stretch>
            <a:fillRect/>
          </a:stretch>
        </p:blipFill>
        <p:spPr bwMode="auto">
          <a:xfrm>
            <a:off x="914400" y="2438400"/>
            <a:ext cx="2857500" cy="2857500"/>
          </a:xfrm>
          <a:prstGeom prst="rect">
            <a:avLst/>
          </a:prstGeom>
          <a:noFill/>
          <a:ln w="9525">
            <a:noFill/>
            <a:miter lim="800000"/>
            <a:headEnd/>
            <a:tailEnd/>
          </a:ln>
        </p:spPr>
      </p:pic>
      <p:pic>
        <p:nvPicPr>
          <p:cNvPr id="26630" name="Picture 5" descr="images-27.jpeg"/>
          <p:cNvPicPr>
            <a:picLocks noChangeAspect="1"/>
          </p:cNvPicPr>
          <p:nvPr/>
        </p:nvPicPr>
        <p:blipFill>
          <a:blip r:embed="rId4"/>
          <a:srcRect/>
          <a:stretch>
            <a:fillRect/>
          </a:stretch>
        </p:blipFill>
        <p:spPr bwMode="auto">
          <a:xfrm>
            <a:off x="5638800" y="2971800"/>
            <a:ext cx="3492500" cy="23241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44488" y="620688"/>
            <a:ext cx="9410700" cy="838200"/>
          </a:xfrm>
        </p:spPr>
        <p:txBody>
          <a:bodyPr>
            <a:normAutofit fontScale="90000"/>
          </a:bodyPr>
          <a:lstStyle/>
          <a:p>
            <a:pPr eaLnBrk="1" fontAlgn="auto" hangingPunct="1">
              <a:spcAft>
                <a:spcPts val="0"/>
              </a:spcAft>
              <a:defRPr/>
            </a:pPr>
            <a:br>
              <a:rPr lang="en-GB" sz="4000">
                <a:ea typeface="+mj-ea"/>
                <a:cs typeface="+mj-cs"/>
              </a:rPr>
            </a:br>
            <a:r>
              <a:rPr lang="en-GB" sz="4000">
                <a:ea typeface="+mj-ea"/>
                <a:cs typeface="+mj-cs"/>
              </a:rPr>
              <a:t>mental health Problems in those with Disabilities</a:t>
            </a:r>
            <a:endParaRPr lang="en-US" sz="4000">
              <a:ea typeface="+mj-ea"/>
              <a:cs typeface="+mj-cs"/>
            </a:endParaRPr>
          </a:p>
        </p:txBody>
      </p:sp>
      <p:sp>
        <p:nvSpPr>
          <p:cNvPr id="21507" name="Rectangle 3"/>
          <p:cNvSpPr>
            <a:spLocks noGrp="1" noChangeArrowheads="1"/>
          </p:cNvSpPr>
          <p:nvPr>
            <p:ph idx="1"/>
          </p:nvPr>
        </p:nvSpPr>
        <p:spPr>
          <a:xfrm>
            <a:off x="330200" y="2492895"/>
            <a:ext cx="8871272" cy="3587229"/>
          </a:xfrm>
        </p:spPr>
        <p:txBody>
          <a:bodyPr/>
          <a:lstStyle/>
          <a:p>
            <a:pPr>
              <a:lnSpc>
                <a:spcPct val="140000"/>
              </a:lnSpc>
              <a:spcBef>
                <a:spcPts val="500"/>
              </a:spcBef>
              <a:defRPr sz="2200"/>
            </a:pPr>
            <a:r>
              <a:rPr lang="en-US"/>
              <a:t>According to AUTISTICA – 75% 1 mental health disorders &amp; 40% at least two.(</a:t>
            </a:r>
            <a:r>
              <a:rPr lang="en-US" err="1"/>
              <a:t>www.autistica.org.uk</a:t>
            </a:r>
            <a:r>
              <a:rPr lang="en-US"/>
              <a:t>) </a:t>
            </a:r>
          </a:p>
          <a:p>
            <a:pPr>
              <a:lnSpc>
                <a:spcPct val="140000"/>
              </a:lnSpc>
              <a:spcBef>
                <a:spcPts val="500"/>
              </a:spcBef>
              <a:defRPr sz="2200"/>
            </a:pPr>
            <a:r>
              <a:rPr lang="en-US"/>
              <a:t>Substance abuse (drug and alcohol) </a:t>
            </a:r>
          </a:p>
          <a:p>
            <a:pPr>
              <a:lnSpc>
                <a:spcPct val="140000"/>
              </a:lnSpc>
              <a:spcBef>
                <a:spcPts val="500"/>
              </a:spcBef>
              <a:defRPr sz="2200"/>
            </a:pPr>
            <a:r>
              <a:rPr lang="en-US"/>
              <a:t>HOW WE TREAT EACH OTHER MATTERS</a:t>
            </a:r>
          </a:p>
          <a:p>
            <a:pPr eaLnBrk="1" hangingPunct="1">
              <a:lnSpc>
                <a:spcPct val="140000"/>
              </a:lnSpc>
            </a:pPr>
            <a:endParaRPr lang="en-US" sz="2200"/>
          </a:p>
        </p:txBody>
      </p:sp>
      <p:pic>
        <p:nvPicPr>
          <p:cNvPr id="21508"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76288" y="1066800"/>
            <a:ext cx="8280400" cy="1523999"/>
          </a:xfrm>
        </p:spPr>
        <p:txBody>
          <a:bodyPr>
            <a:normAutofit/>
          </a:bodyPr>
          <a:lstStyle/>
          <a:p>
            <a:pPr algn="ctr" eaLnBrk="1" fontAlgn="auto" hangingPunct="1">
              <a:spcAft>
                <a:spcPts val="0"/>
              </a:spcAft>
              <a:defRPr/>
            </a:pPr>
            <a:r>
              <a:rPr lang="en-GB">
                <a:ea typeface="+mj-ea"/>
                <a:cs typeface="+mj-cs"/>
              </a:rPr>
              <a:t>Nature, nurture &amp; Narrative</a:t>
            </a:r>
            <a:endParaRPr lang="en-US">
              <a:ea typeface="+mj-ea"/>
              <a:cs typeface="+mj-cs"/>
            </a:endParaRPr>
          </a:p>
        </p:txBody>
      </p:sp>
      <p:sp>
        <p:nvSpPr>
          <p:cNvPr id="15363" name="Rectangle 3"/>
          <p:cNvSpPr>
            <a:spLocks noGrp="1" noChangeArrowheads="1"/>
          </p:cNvSpPr>
          <p:nvPr>
            <p:ph idx="1"/>
          </p:nvPr>
        </p:nvSpPr>
        <p:spPr>
          <a:xfrm>
            <a:off x="330200" y="2060575"/>
            <a:ext cx="9410700" cy="4019550"/>
          </a:xfrm>
        </p:spPr>
        <p:txBody>
          <a:bodyPr/>
          <a:lstStyle/>
          <a:p>
            <a:pPr eaLnBrk="1" hangingPunct="1"/>
            <a:r>
              <a:rPr lang="en-GB" b="1" i="1"/>
              <a:t>What we are born with</a:t>
            </a:r>
          </a:p>
          <a:p>
            <a:pPr eaLnBrk="1" hangingPunct="1"/>
            <a:r>
              <a:rPr lang="en-GB" b="1" i="1"/>
              <a:t>How we develop</a:t>
            </a:r>
          </a:p>
          <a:p>
            <a:pPr eaLnBrk="1" hangingPunct="1"/>
            <a:r>
              <a:rPr lang="en-GB" b="1" i="1"/>
              <a:t>What we believe &amp; what we are told</a:t>
            </a:r>
          </a:p>
        </p:txBody>
      </p:sp>
      <p:pic>
        <p:nvPicPr>
          <p:cNvPr id="15364" name="Picture 3" descr="C:\Users\Victor Koblov\Downloads\Hotmail\YEHS1.jpg"/>
          <p:cNvPicPr>
            <a:picLocks noChangeAspect="1" noChangeArrowheads="1"/>
          </p:cNvPicPr>
          <p:nvPr/>
        </p:nvPicPr>
        <p:blipFill>
          <a:blip r:embed="rId2"/>
          <a:srcRect/>
          <a:stretch>
            <a:fillRect/>
          </a:stretch>
        </p:blipFill>
        <p:spPr bwMode="auto">
          <a:xfrm>
            <a:off x="7915275" y="0"/>
            <a:ext cx="1990725" cy="820738"/>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imes New Roman">
      <a:majorFont>
        <a:latin typeface="Times New Roman"/>
        <a:ea typeface=""/>
        <a:cs typeface=""/>
      </a:majorFont>
      <a:minorFont>
        <a:latin typeface="Times New Roman"/>
        <a:ea typeface=""/>
        <a:cs typeface=""/>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1729</TotalTime>
  <Words>699</Words>
  <Application>Microsoft Macintosh PowerPoint</Application>
  <PresentationFormat>A4 Paper (210x297 mm)</PresentationFormat>
  <Paragraphs>133</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ＭＳ Ｐゴシック</vt:lpstr>
      <vt:lpstr>Arial</vt:lpstr>
      <vt:lpstr>Arial Narrow</vt:lpstr>
      <vt:lpstr>Tahoma</vt:lpstr>
      <vt:lpstr>Times New Roman</vt:lpstr>
      <vt:lpstr>Wingdings 2</vt:lpstr>
      <vt:lpstr>Trek</vt:lpstr>
      <vt:lpstr>Peace of Mind &amp; Mental Health </vt:lpstr>
      <vt:lpstr>THE MIND – Close your eyes</vt:lpstr>
      <vt:lpstr>WhAt is Abnormal?</vt:lpstr>
      <vt:lpstr>Anybody can be affected</vt:lpstr>
      <vt:lpstr>The range of mental health</vt:lpstr>
      <vt:lpstr>ANOREXIA</vt:lpstr>
      <vt:lpstr>Suicide VS PARASUICIDE</vt:lpstr>
      <vt:lpstr> mental health Problems in those with Disabilities</vt:lpstr>
      <vt:lpstr>Nature, nurture &amp; Narrative</vt:lpstr>
      <vt:lpstr>PowerPoint Presentation</vt:lpstr>
      <vt:lpstr>narrative</vt:lpstr>
      <vt:lpstr>Mental health IN SOCIETAL CONTEXT</vt:lpstr>
      <vt:lpstr>Mental health problems  common &amp; COSTLY </vt:lpstr>
      <vt:lpstr>Stress, Anxiety or Depression or a mix?</vt:lpstr>
      <vt:lpstr>What is stress?</vt:lpstr>
      <vt:lpstr>Work Stress</vt:lpstr>
      <vt:lpstr>The Yerkes–Dodson law </vt:lpstr>
      <vt:lpstr>FINANCIAL STRESS In THE UK </vt:lpstr>
      <vt:lpstr>Lack of Control</vt:lpstr>
      <vt:lpstr>CoNTROL</vt:lpstr>
      <vt:lpstr>Spotting Stress/Mental Distress</vt:lpstr>
      <vt:lpstr>Reducing Stress &amp; Improving Mental Health</vt:lpstr>
      <vt:lpstr>Stress is a 999 Call!</vt:lpstr>
      <vt:lpstr>DEPRESSION</vt:lpstr>
      <vt:lpstr>Depression </vt:lpstr>
      <vt:lpstr>Are you empathetic?</vt:lpstr>
      <vt:lpstr>What can be done to help</vt:lpstr>
      <vt:lpstr>Treatment options  Rx</vt:lpstr>
      <vt:lpstr>Personality Disorders 10 in 3 groups</vt:lpstr>
      <vt:lpstr>Personality Disorders 10 in 3 groups</vt:lpstr>
      <vt:lpstr>Personality Disorders 10 in 3 groups</vt:lpstr>
      <vt:lpstr>Sexual Identity – more complex than we realise</vt:lpstr>
      <vt:lpstr>The tears of the clowns</vt:lpstr>
      <vt:lpstr> Positive psychology &amp; the Science of Happiness </vt:lpstr>
      <vt:lpstr>HEADSPACE</vt:lpstr>
      <vt:lpstr>The Famous</vt:lpstr>
      <vt:lpstr>Thank you</vt:lpstr>
    </vt:vector>
  </TitlesOfParts>
  <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HELENA_M</dc:creator>
  <cp:lastModifiedBy>Charlie Easmon</cp:lastModifiedBy>
  <cp:revision>141</cp:revision>
  <dcterms:created xsi:type="dcterms:W3CDTF">2017-01-19T17:27:35Z</dcterms:created>
  <dcterms:modified xsi:type="dcterms:W3CDTF">2018-09-10T10:38:19Z</dcterms:modified>
</cp:coreProperties>
</file>